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256" r:id="rId2"/>
    <p:sldId id="258" r:id="rId3"/>
    <p:sldId id="259" r:id="rId4"/>
    <p:sldId id="260" r:id="rId5"/>
  </p:sldIdLst>
  <p:sldSz cx="6858000" cy="9144000" type="letter"/>
  <p:notesSz cx="6858000" cy="9144000"/>
  <p:embeddedFontLst>
    <p:embeddedFont>
      <p:font typeface="Antic Bold" panose="020B0604020202020204" charset="0"/>
      <p:regular r:id="rId7"/>
    </p:embeddedFont>
    <p:embeddedFont>
      <p:font typeface="League Spartan" panose="020B0604020202020204" charset="0"/>
      <p:regular r:id="rId8"/>
    </p:embeddedFont>
    <p:embeddedFont>
      <p:font typeface="Norwester" panose="020B0604020202020204" charset="0"/>
      <p:regular r:id="rId9"/>
    </p:embeddedFont>
  </p:embeddedFontLst>
  <p:defaultTextStyle>
    <a:defPPr>
      <a:defRPr lang="en-US"/>
    </a:defPPr>
    <a:lvl1pPr marL="0" algn="l" defTabSz="512023" rtl="0" eaLnBrk="1" latinLnBrk="0" hangingPunct="1">
      <a:defRPr sz="1008" kern="1200">
        <a:solidFill>
          <a:schemeClr val="tx1"/>
        </a:solidFill>
        <a:latin typeface="+mn-lt"/>
        <a:ea typeface="+mn-ea"/>
        <a:cs typeface="+mn-cs"/>
      </a:defRPr>
    </a:lvl1pPr>
    <a:lvl2pPr marL="256012" algn="l" defTabSz="512023" rtl="0" eaLnBrk="1" latinLnBrk="0" hangingPunct="1">
      <a:defRPr sz="1008" kern="1200">
        <a:solidFill>
          <a:schemeClr val="tx1"/>
        </a:solidFill>
        <a:latin typeface="+mn-lt"/>
        <a:ea typeface="+mn-ea"/>
        <a:cs typeface="+mn-cs"/>
      </a:defRPr>
    </a:lvl2pPr>
    <a:lvl3pPr marL="512023" algn="l" defTabSz="512023" rtl="0" eaLnBrk="1" latinLnBrk="0" hangingPunct="1">
      <a:defRPr sz="1008" kern="1200">
        <a:solidFill>
          <a:schemeClr val="tx1"/>
        </a:solidFill>
        <a:latin typeface="+mn-lt"/>
        <a:ea typeface="+mn-ea"/>
        <a:cs typeface="+mn-cs"/>
      </a:defRPr>
    </a:lvl3pPr>
    <a:lvl4pPr marL="768034" algn="l" defTabSz="512023" rtl="0" eaLnBrk="1" latinLnBrk="0" hangingPunct="1">
      <a:defRPr sz="1008" kern="1200">
        <a:solidFill>
          <a:schemeClr val="tx1"/>
        </a:solidFill>
        <a:latin typeface="+mn-lt"/>
        <a:ea typeface="+mn-ea"/>
        <a:cs typeface="+mn-cs"/>
      </a:defRPr>
    </a:lvl4pPr>
    <a:lvl5pPr marL="1024046" algn="l" defTabSz="512023" rtl="0" eaLnBrk="1" latinLnBrk="0" hangingPunct="1">
      <a:defRPr sz="1008" kern="1200">
        <a:solidFill>
          <a:schemeClr val="tx1"/>
        </a:solidFill>
        <a:latin typeface="+mn-lt"/>
        <a:ea typeface="+mn-ea"/>
        <a:cs typeface="+mn-cs"/>
      </a:defRPr>
    </a:lvl5pPr>
    <a:lvl6pPr marL="1280058" algn="l" defTabSz="512023" rtl="0" eaLnBrk="1" latinLnBrk="0" hangingPunct="1">
      <a:defRPr sz="1008" kern="1200">
        <a:solidFill>
          <a:schemeClr val="tx1"/>
        </a:solidFill>
        <a:latin typeface="+mn-lt"/>
        <a:ea typeface="+mn-ea"/>
        <a:cs typeface="+mn-cs"/>
      </a:defRPr>
    </a:lvl6pPr>
    <a:lvl7pPr marL="1536070" algn="l" defTabSz="512023" rtl="0" eaLnBrk="1" latinLnBrk="0" hangingPunct="1">
      <a:defRPr sz="1008" kern="1200">
        <a:solidFill>
          <a:schemeClr val="tx1"/>
        </a:solidFill>
        <a:latin typeface="+mn-lt"/>
        <a:ea typeface="+mn-ea"/>
        <a:cs typeface="+mn-cs"/>
      </a:defRPr>
    </a:lvl7pPr>
    <a:lvl8pPr marL="1792081" algn="l" defTabSz="512023" rtl="0" eaLnBrk="1" latinLnBrk="0" hangingPunct="1">
      <a:defRPr sz="1008" kern="1200">
        <a:solidFill>
          <a:schemeClr val="tx1"/>
        </a:solidFill>
        <a:latin typeface="+mn-lt"/>
        <a:ea typeface="+mn-ea"/>
        <a:cs typeface="+mn-cs"/>
      </a:defRPr>
    </a:lvl8pPr>
    <a:lvl9pPr marL="2048092" algn="l" defTabSz="512023" rtl="0" eaLnBrk="1" latinLnBrk="0" hangingPunct="1">
      <a:defRPr sz="100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615423-6279-4B77-A9FE-C4E557F7D5DB}" v="4" dt="2025-07-07T18:27:12.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napToGrid="0">
      <p:cViewPr varScale="1">
        <p:scale>
          <a:sx n="60" d="100"/>
          <a:sy n="60" d="100"/>
        </p:scale>
        <p:origin x="2229" y="420"/>
      </p:cViewPr>
      <p:guideLst>
        <p:guide orient="horz" pos="108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Marie Price" userId="e9d13ce65d7f2b0a" providerId="LiveId" clId="{F0615423-6279-4B77-A9FE-C4E557F7D5DB}"/>
    <pc:docChg chg="custSel modSld">
      <pc:chgData name="Ann Marie Price" userId="e9d13ce65d7f2b0a" providerId="LiveId" clId="{F0615423-6279-4B77-A9FE-C4E557F7D5DB}" dt="2025-07-07T18:27:12.574" v="35"/>
      <pc:docMkLst>
        <pc:docMk/>
      </pc:docMkLst>
      <pc:sldChg chg="addSp delSp modSp mod">
        <pc:chgData name="Ann Marie Price" userId="e9d13ce65d7f2b0a" providerId="LiveId" clId="{F0615423-6279-4B77-A9FE-C4E557F7D5DB}" dt="2025-07-07T18:26:33.232" v="13" actId="164"/>
        <pc:sldMkLst>
          <pc:docMk/>
          <pc:sldMk cId="0" sldId="256"/>
        </pc:sldMkLst>
        <pc:spChg chg="add del mod">
          <ac:chgData name="Ann Marie Price" userId="e9d13ce65d7f2b0a" providerId="LiveId" clId="{F0615423-6279-4B77-A9FE-C4E557F7D5DB}" dt="2025-07-07T18:25:47.848" v="9" actId="478"/>
          <ac:spMkLst>
            <pc:docMk/>
            <pc:sldMk cId="0" sldId="256"/>
            <ac:spMk id="3" creationId="{1FCBA3B3-6A87-497F-6430-AD3903BD2A07}"/>
          </ac:spMkLst>
        </pc:spChg>
        <pc:spChg chg="add del mod">
          <ac:chgData name="Ann Marie Price" userId="e9d13ce65d7f2b0a" providerId="LiveId" clId="{F0615423-6279-4B77-A9FE-C4E557F7D5DB}" dt="2025-07-07T18:26:16.503" v="12" actId="478"/>
          <ac:spMkLst>
            <pc:docMk/>
            <pc:sldMk cId="0" sldId="256"/>
            <ac:spMk id="5" creationId="{233CDE60-B87A-CD9E-5854-BBE5EE8FFB2F}"/>
          </ac:spMkLst>
        </pc:spChg>
        <pc:spChg chg="mod">
          <ac:chgData name="Ann Marie Price" userId="e9d13ce65d7f2b0a" providerId="LiveId" clId="{F0615423-6279-4B77-A9FE-C4E557F7D5DB}" dt="2025-07-07T18:26:33.232" v="13" actId="164"/>
          <ac:spMkLst>
            <pc:docMk/>
            <pc:sldMk cId="0" sldId="256"/>
            <ac:spMk id="25" creationId="{56F6F18F-8538-70E2-D4FA-113DAC755FD4}"/>
          </ac:spMkLst>
        </pc:spChg>
        <pc:spChg chg="mod">
          <ac:chgData name="Ann Marie Price" userId="e9d13ce65d7f2b0a" providerId="LiveId" clId="{F0615423-6279-4B77-A9FE-C4E557F7D5DB}" dt="2025-07-07T18:26:33.232" v="13" actId="164"/>
          <ac:spMkLst>
            <pc:docMk/>
            <pc:sldMk cId="0" sldId="256"/>
            <ac:spMk id="30" creationId="{F35B25C2-E547-20D6-F30A-A12404012972}"/>
          </ac:spMkLst>
        </pc:spChg>
        <pc:grpChg chg="add mod">
          <ac:chgData name="Ann Marie Price" userId="e9d13ce65d7f2b0a" providerId="LiveId" clId="{F0615423-6279-4B77-A9FE-C4E557F7D5DB}" dt="2025-07-07T18:26:33.232" v="13" actId="164"/>
          <ac:grpSpMkLst>
            <pc:docMk/>
            <pc:sldMk cId="0" sldId="256"/>
            <ac:grpSpMk id="6" creationId="{D37A32CB-6B04-DE17-6BB1-E4B4DB55C90E}"/>
          </ac:grpSpMkLst>
        </pc:grpChg>
        <pc:grpChg chg="mod">
          <ac:chgData name="Ann Marie Price" userId="e9d13ce65d7f2b0a" providerId="LiveId" clId="{F0615423-6279-4B77-A9FE-C4E557F7D5DB}" dt="2025-07-07T18:26:33.232" v="13" actId="164"/>
          <ac:grpSpMkLst>
            <pc:docMk/>
            <pc:sldMk cId="0" sldId="256"/>
            <ac:grpSpMk id="13" creationId="{A7F2F352-EA61-E135-2761-789DE5B3E171}"/>
          </ac:grpSpMkLst>
        </pc:grpChg>
        <pc:grpChg chg="mod">
          <ac:chgData name="Ann Marie Price" userId="e9d13ce65d7f2b0a" providerId="LiveId" clId="{F0615423-6279-4B77-A9FE-C4E557F7D5DB}" dt="2025-07-07T18:26:33.232" v="13" actId="164"/>
          <ac:grpSpMkLst>
            <pc:docMk/>
            <pc:sldMk cId="0" sldId="256"/>
            <ac:grpSpMk id="19" creationId="{6E740500-6E89-C4EA-DF4C-3E17862C9F35}"/>
          </ac:grpSpMkLst>
        </pc:grpChg>
        <pc:grpChg chg="mod">
          <ac:chgData name="Ann Marie Price" userId="e9d13ce65d7f2b0a" providerId="LiveId" clId="{F0615423-6279-4B77-A9FE-C4E557F7D5DB}" dt="2025-07-07T18:26:33.232" v="13" actId="164"/>
          <ac:grpSpMkLst>
            <pc:docMk/>
            <pc:sldMk cId="0" sldId="256"/>
            <ac:grpSpMk id="22" creationId="{55931338-ECE6-2644-3775-515E02A39116}"/>
          </ac:grpSpMkLst>
        </pc:grpChg>
        <pc:picChg chg="mod">
          <ac:chgData name="Ann Marie Price" userId="e9d13ce65d7f2b0a" providerId="LiveId" clId="{F0615423-6279-4B77-A9FE-C4E557F7D5DB}" dt="2025-07-07T18:26:33.232" v="13" actId="164"/>
          <ac:picMkLst>
            <pc:docMk/>
            <pc:sldMk cId="0" sldId="256"/>
            <ac:picMk id="31" creationId="{43D4FFDC-3C42-86CB-5570-28B3C70E1656}"/>
          </ac:picMkLst>
        </pc:picChg>
      </pc:sldChg>
      <pc:sldChg chg="addSp delSp modSp mod">
        <pc:chgData name="Ann Marie Price" userId="e9d13ce65d7f2b0a" providerId="LiveId" clId="{F0615423-6279-4B77-A9FE-C4E557F7D5DB}" dt="2025-07-07T18:26:51.430" v="21"/>
        <pc:sldMkLst>
          <pc:docMk/>
          <pc:sldMk cId="0" sldId="258"/>
        </pc:sldMkLst>
        <pc:spChg chg="del">
          <ac:chgData name="Ann Marie Price" userId="e9d13ce65d7f2b0a" providerId="LiveId" clId="{F0615423-6279-4B77-A9FE-C4E557F7D5DB}" dt="2025-07-07T18:26:41.930" v="18" actId="478"/>
          <ac:spMkLst>
            <pc:docMk/>
            <pc:sldMk cId="0" sldId="258"/>
            <ac:spMk id="11" creationId="{614A4437-F038-8CEB-9E1F-C84B7F6C112D}"/>
          </ac:spMkLst>
        </pc:spChg>
        <pc:spChg chg="del">
          <ac:chgData name="Ann Marie Price" userId="e9d13ce65d7f2b0a" providerId="LiveId" clId="{F0615423-6279-4B77-A9FE-C4E557F7D5DB}" dt="2025-07-07T18:26:42.602" v="19" actId="478"/>
          <ac:spMkLst>
            <pc:docMk/>
            <pc:sldMk cId="0" sldId="258"/>
            <ac:spMk id="12" creationId="{C4141099-7C88-A863-92EA-E47C182E8709}"/>
          </ac:spMkLst>
        </pc:spChg>
        <pc:spChg chg="add">
          <ac:chgData name="Ann Marie Price" userId="e9d13ce65d7f2b0a" providerId="LiveId" clId="{F0615423-6279-4B77-A9FE-C4E557F7D5DB}" dt="2025-07-07T18:26:44.137" v="20" actId="22"/>
          <ac:spMkLst>
            <pc:docMk/>
            <pc:sldMk cId="0" sldId="258"/>
            <ac:spMk id="15" creationId="{9FDE9F8A-6EF5-64D2-3CFC-8C649091A2A2}"/>
          </ac:spMkLst>
        </pc:spChg>
        <pc:spChg chg="mod">
          <ac:chgData name="Ann Marie Price" userId="e9d13ce65d7f2b0a" providerId="LiveId" clId="{F0615423-6279-4B77-A9FE-C4E557F7D5DB}" dt="2025-07-07T18:26:51.430" v="21"/>
          <ac:spMkLst>
            <pc:docMk/>
            <pc:sldMk cId="0" sldId="258"/>
            <ac:spMk id="21" creationId="{40C50D6F-37D3-A8DC-5E38-23E92DD248F0}"/>
          </ac:spMkLst>
        </pc:spChg>
        <pc:spChg chg="mod">
          <ac:chgData name="Ann Marie Price" userId="e9d13ce65d7f2b0a" providerId="LiveId" clId="{F0615423-6279-4B77-A9FE-C4E557F7D5DB}" dt="2025-07-07T18:26:51.430" v="21"/>
          <ac:spMkLst>
            <pc:docMk/>
            <pc:sldMk cId="0" sldId="258"/>
            <ac:spMk id="22" creationId="{4F5B5CEF-5D56-3417-65E3-0D2C1FE12984}"/>
          </ac:spMkLst>
        </pc:spChg>
        <pc:spChg chg="mod">
          <ac:chgData name="Ann Marie Price" userId="e9d13ce65d7f2b0a" providerId="LiveId" clId="{F0615423-6279-4B77-A9FE-C4E557F7D5DB}" dt="2025-07-07T18:26:51.430" v="21"/>
          <ac:spMkLst>
            <pc:docMk/>
            <pc:sldMk cId="0" sldId="258"/>
            <ac:spMk id="24" creationId="{A4C1FA1E-14CD-2A7F-3022-1A415370D1F3}"/>
          </ac:spMkLst>
        </pc:spChg>
        <pc:spChg chg="mod">
          <ac:chgData name="Ann Marie Price" userId="e9d13ce65d7f2b0a" providerId="LiveId" clId="{F0615423-6279-4B77-A9FE-C4E557F7D5DB}" dt="2025-07-07T18:26:51.430" v="21"/>
          <ac:spMkLst>
            <pc:docMk/>
            <pc:sldMk cId="0" sldId="258"/>
            <ac:spMk id="25" creationId="{686D50F2-CF61-776F-18B5-EDE35CA38CFC}"/>
          </ac:spMkLst>
        </pc:spChg>
        <pc:spChg chg="mod">
          <ac:chgData name="Ann Marie Price" userId="e9d13ce65d7f2b0a" providerId="LiveId" clId="{F0615423-6279-4B77-A9FE-C4E557F7D5DB}" dt="2025-07-07T18:26:51.430" v="21"/>
          <ac:spMkLst>
            <pc:docMk/>
            <pc:sldMk cId="0" sldId="258"/>
            <ac:spMk id="26" creationId="{E6314AD1-9D79-AEE1-4978-745EEDFD6342}"/>
          </ac:spMkLst>
        </pc:spChg>
        <pc:spChg chg="mod">
          <ac:chgData name="Ann Marie Price" userId="e9d13ce65d7f2b0a" providerId="LiveId" clId="{F0615423-6279-4B77-A9FE-C4E557F7D5DB}" dt="2025-07-07T18:26:51.430" v="21"/>
          <ac:spMkLst>
            <pc:docMk/>
            <pc:sldMk cId="0" sldId="258"/>
            <ac:spMk id="27" creationId="{D8C5C552-D8C7-3F2B-9133-DAA4F14C393D}"/>
          </ac:spMkLst>
        </pc:spChg>
        <pc:spChg chg="mod">
          <ac:chgData name="Ann Marie Price" userId="e9d13ce65d7f2b0a" providerId="LiveId" clId="{F0615423-6279-4B77-A9FE-C4E557F7D5DB}" dt="2025-07-07T18:26:51.430" v="21"/>
          <ac:spMkLst>
            <pc:docMk/>
            <pc:sldMk cId="0" sldId="258"/>
            <ac:spMk id="28" creationId="{E0F4D4F2-8D69-05E7-A8AC-BC77AC8E659C}"/>
          </ac:spMkLst>
        </pc:spChg>
        <pc:spChg chg="mod">
          <ac:chgData name="Ann Marie Price" userId="e9d13ce65d7f2b0a" providerId="LiveId" clId="{F0615423-6279-4B77-A9FE-C4E557F7D5DB}" dt="2025-07-07T18:26:51.430" v="21"/>
          <ac:spMkLst>
            <pc:docMk/>
            <pc:sldMk cId="0" sldId="258"/>
            <ac:spMk id="29" creationId="{36D75283-5104-D4B6-3791-93F509867BF3}"/>
          </ac:spMkLst>
        </pc:spChg>
        <pc:grpChg chg="del">
          <ac:chgData name="Ann Marie Price" userId="e9d13ce65d7f2b0a" providerId="LiveId" clId="{F0615423-6279-4B77-A9FE-C4E557F7D5DB}" dt="2025-07-07T18:26:39.466" v="15" actId="478"/>
          <ac:grpSpMkLst>
            <pc:docMk/>
            <pc:sldMk cId="0" sldId="258"/>
            <ac:grpSpMk id="2" creationId="{D17170A2-BF3D-142E-F2AA-5EEC85D1065A}"/>
          </ac:grpSpMkLst>
        </pc:grpChg>
        <pc:grpChg chg="del">
          <ac:chgData name="Ann Marie Price" userId="e9d13ce65d7f2b0a" providerId="LiveId" clId="{F0615423-6279-4B77-A9FE-C4E557F7D5DB}" dt="2025-07-07T18:26:40.123" v="16" actId="478"/>
          <ac:grpSpMkLst>
            <pc:docMk/>
            <pc:sldMk cId="0" sldId="258"/>
            <ac:grpSpMk id="5" creationId="{F870A98B-5A87-FD01-8A51-DF713BABFA43}"/>
          </ac:grpSpMkLst>
        </pc:grpChg>
        <pc:grpChg chg="del">
          <ac:chgData name="Ann Marie Price" userId="e9d13ce65d7f2b0a" providerId="LiveId" clId="{F0615423-6279-4B77-A9FE-C4E557F7D5DB}" dt="2025-07-07T18:26:38.482" v="14" actId="478"/>
          <ac:grpSpMkLst>
            <pc:docMk/>
            <pc:sldMk cId="0" sldId="258"/>
            <ac:grpSpMk id="8" creationId="{AF8C9DA8-EFC7-D88F-8CAA-9E49511F5283}"/>
          </ac:grpSpMkLst>
        </pc:grpChg>
        <pc:grpChg chg="add mod">
          <ac:chgData name="Ann Marie Price" userId="e9d13ce65d7f2b0a" providerId="LiveId" clId="{F0615423-6279-4B77-A9FE-C4E557F7D5DB}" dt="2025-07-07T18:26:51.430" v="21"/>
          <ac:grpSpMkLst>
            <pc:docMk/>
            <pc:sldMk cId="0" sldId="258"/>
            <ac:grpSpMk id="16" creationId="{E30C34E8-722A-7CF3-40DC-528D4C1BE8AA}"/>
          </ac:grpSpMkLst>
        </pc:grpChg>
        <pc:picChg chg="del">
          <ac:chgData name="Ann Marie Price" userId="e9d13ce65d7f2b0a" providerId="LiveId" clId="{F0615423-6279-4B77-A9FE-C4E557F7D5DB}" dt="2025-07-07T18:26:40.765" v="17" actId="478"/>
          <ac:picMkLst>
            <pc:docMk/>
            <pc:sldMk cId="0" sldId="258"/>
            <ac:picMk id="13" creationId="{CC75020A-F808-C07C-DF2B-11A8C7A49EB1}"/>
          </ac:picMkLst>
        </pc:picChg>
        <pc:picChg chg="mod">
          <ac:chgData name="Ann Marie Price" userId="e9d13ce65d7f2b0a" providerId="LiveId" clId="{F0615423-6279-4B77-A9FE-C4E557F7D5DB}" dt="2025-07-07T18:26:51.430" v="21"/>
          <ac:picMkLst>
            <pc:docMk/>
            <pc:sldMk cId="0" sldId="258"/>
            <ac:picMk id="23" creationId="{DE4B69C3-1F00-6DBF-F5A9-342A0B2C292F}"/>
          </ac:picMkLst>
        </pc:picChg>
      </pc:sldChg>
      <pc:sldChg chg="addSp delSp modSp mod">
        <pc:chgData name="Ann Marie Price" userId="e9d13ce65d7f2b0a" providerId="LiveId" clId="{F0615423-6279-4B77-A9FE-C4E557F7D5DB}" dt="2025-07-07T18:27:00.506" v="28"/>
        <pc:sldMkLst>
          <pc:docMk/>
          <pc:sldMk cId="0" sldId="259"/>
        </pc:sldMkLst>
        <pc:spChg chg="del">
          <ac:chgData name="Ann Marie Price" userId="e9d13ce65d7f2b0a" providerId="LiveId" clId="{F0615423-6279-4B77-A9FE-C4E557F7D5DB}" dt="2025-07-07T18:26:58.790" v="26" actId="478"/>
          <ac:spMkLst>
            <pc:docMk/>
            <pc:sldMk cId="0" sldId="259"/>
            <ac:spMk id="11" creationId="{ACD06694-CBEF-9050-F1E3-F25FAC1ECC6D}"/>
          </ac:spMkLst>
        </pc:spChg>
        <pc:spChg chg="del">
          <ac:chgData name="Ann Marie Price" userId="e9d13ce65d7f2b0a" providerId="LiveId" clId="{F0615423-6279-4B77-A9FE-C4E557F7D5DB}" dt="2025-07-07T18:26:59.408" v="27" actId="478"/>
          <ac:spMkLst>
            <pc:docMk/>
            <pc:sldMk cId="0" sldId="259"/>
            <ac:spMk id="12" creationId="{ED03490F-9913-5E82-F178-A6952C22836E}"/>
          </ac:spMkLst>
        </pc:spChg>
        <pc:spChg chg="mod">
          <ac:chgData name="Ann Marie Price" userId="e9d13ce65d7f2b0a" providerId="LiveId" clId="{F0615423-6279-4B77-A9FE-C4E557F7D5DB}" dt="2025-07-07T18:27:00.506" v="28"/>
          <ac:spMkLst>
            <pc:docMk/>
            <pc:sldMk cId="0" sldId="259"/>
            <ac:spMk id="22" creationId="{82239C5E-7B74-C2B8-BB32-5C95EDCF40D6}"/>
          </ac:spMkLst>
        </pc:spChg>
        <pc:spChg chg="mod">
          <ac:chgData name="Ann Marie Price" userId="e9d13ce65d7f2b0a" providerId="LiveId" clId="{F0615423-6279-4B77-A9FE-C4E557F7D5DB}" dt="2025-07-07T18:27:00.506" v="28"/>
          <ac:spMkLst>
            <pc:docMk/>
            <pc:sldMk cId="0" sldId="259"/>
            <ac:spMk id="23" creationId="{4BD5FEAF-356B-1401-3BB7-DB6D017AAD3C}"/>
          </ac:spMkLst>
        </pc:spChg>
        <pc:spChg chg="mod">
          <ac:chgData name="Ann Marie Price" userId="e9d13ce65d7f2b0a" providerId="LiveId" clId="{F0615423-6279-4B77-A9FE-C4E557F7D5DB}" dt="2025-07-07T18:27:00.506" v="28"/>
          <ac:spMkLst>
            <pc:docMk/>
            <pc:sldMk cId="0" sldId="259"/>
            <ac:spMk id="26" creationId="{19811C2E-A0B2-31E4-E02C-05F00C4C6155}"/>
          </ac:spMkLst>
        </pc:spChg>
        <pc:spChg chg="mod">
          <ac:chgData name="Ann Marie Price" userId="e9d13ce65d7f2b0a" providerId="LiveId" clId="{F0615423-6279-4B77-A9FE-C4E557F7D5DB}" dt="2025-07-07T18:27:00.506" v="28"/>
          <ac:spMkLst>
            <pc:docMk/>
            <pc:sldMk cId="0" sldId="259"/>
            <ac:spMk id="27" creationId="{BA9C103E-A4C2-FD9C-21FD-BF559C3DCF71}"/>
          </ac:spMkLst>
        </pc:spChg>
        <pc:spChg chg="mod">
          <ac:chgData name="Ann Marie Price" userId="e9d13ce65d7f2b0a" providerId="LiveId" clId="{F0615423-6279-4B77-A9FE-C4E557F7D5DB}" dt="2025-07-07T18:27:00.506" v="28"/>
          <ac:spMkLst>
            <pc:docMk/>
            <pc:sldMk cId="0" sldId="259"/>
            <ac:spMk id="28" creationId="{F503B79E-70D4-8F23-4C9A-64348307DF14}"/>
          </ac:spMkLst>
        </pc:spChg>
        <pc:spChg chg="mod">
          <ac:chgData name="Ann Marie Price" userId="e9d13ce65d7f2b0a" providerId="LiveId" clId="{F0615423-6279-4B77-A9FE-C4E557F7D5DB}" dt="2025-07-07T18:27:00.506" v="28"/>
          <ac:spMkLst>
            <pc:docMk/>
            <pc:sldMk cId="0" sldId="259"/>
            <ac:spMk id="29" creationId="{9093A56E-B3D5-9678-2AEF-EEC96D7FE262}"/>
          </ac:spMkLst>
        </pc:spChg>
        <pc:spChg chg="mod">
          <ac:chgData name="Ann Marie Price" userId="e9d13ce65d7f2b0a" providerId="LiveId" clId="{F0615423-6279-4B77-A9FE-C4E557F7D5DB}" dt="2025-07-07T18:27:00.506" v="28"/>
          <ac:spMkLst>
            <pc:docMk/>
            <pc:sldMk cId="0" sldId="259"/>
            <ac:spMk id="30" creationId="{15672E97-0058-903C-662F-32EE441242D1}"/>
          </ac:spMkLst>
        </pc:spChg>
        <pc:spChg chg="mod">
          <ac:chgData name="Ann Marie Price" userId="e9d13ce65d7f2b0a" providerId="LiveId" clId="{F0615423-6279-4B77-A9FE-C4E557F7D5DB}" dt="2025-07-07T18:27:00.506" v="28"/>
          <ac:spMkLst>
            <pc:docMk/>
            <pc:sldMk cId="0" sldId="259"/>
            <ac:spMk id="31" creationId="{FBF6456E-95B2-0931-FC5B-2635EE565FBE}"/>
          </ac:spMkLst>
        </pc:spChg>
        <pc:grpChg chg="del">
          <ac:chgData name="Ann Marie Price" userId="e9d13ce65d7f2b0a" providerId="LiveId" clId="{F0615423-6279-4B77-A9FE-C4E557F7D5DB}" dt="2025-07-07T18:26:56.767" v="23" actId="478"/>
          <ac:grpSpMkLst>
            <pc:docMk/>
            <pc:sldMk cId="0" sldId="259"/>
            <ac:grpSpMk id="2" creationId="{4477AFD9-6ADE-FFFA-F0B3-B87893E7BE9B}"/>
          </ac:grpSpMkLst>
        </pc:grpChg>
        <pc:grpChg chg="del">
          <ac:chgData name="Ann Marie Price" userId="e9d13ce65d7f2b0a" providerId="LiveId" clId="{F0615423-6279-4B77-A9FE-C4E557F7D5DB}" dt="2025-07-07T18:26:57.406" v="24" actId="478"/>
          <ac:grpSpMkLst>
            <pc:docMk/>
            <pc:sldMk cId="0" sldId="259"/>
            <ac:grpSpMk id="5" creationId="{66407333-0A3D-F2BB-91B2-F1F4CACEB250}"/>
          </ac:grpSpMkLst>
        </pc:grpChg>
        <pc:grpChg chg="del">
          <ac:chgData name="Ann Marie Price" userId="e9d13ce65d7f2b0a" providerId="LiveId" clId="{F0615423-6279-4B77-A9FE-C4E557F7D5DB}" dt="2025-07-07T18:26:55.963" v="22" actId="478"/>
          <ac:grpSpMkLst>
            <pc:docMk/>
            <pc:sldMk cId="0" sldId="259"/>
            <ac:grpSpMk id="8" creationId="{5337966D-3466-4096-4BEC-1BDDE59B40B6}"/>
          </ac:grpSpMkLst>
        </pc:grpChg>
        <pc:grpChg chg="add mod">
          <ac:chgData name="Ann Marie Price" userId="e9d13ce65d7f2b0a" providerId="LiveId" clId="{F0615423-6279-4B77-A9FE-C4E557F7D5DB}" dt="2025-07-07T18:27:00.506" v="28"/>
          <ac:grpSpMkLst>
            <pc:docMk/>
            <pc:sldMk cId="0" sldId="259"/>
            <ac:grpSpMk id="14" creationId="{E09C5998-9E1C-489E-E9B3-89ADB7AB3695}"/>
          </ac:grpSpMkLst>
        </pc:grpChg>
        <pc:picChg chg="del">
          <ac:chgData name="Ann Marie Price" userId="e9d13ce65d7f2b0a" providerId="LiveId" clId="{F0615423-6279-4B77-A9FE-C4E557F7D5DB}" dt="2025-07-07T18:26:58.091" v="25" actId="478"/>
          <ac:picMkLst>
            <pc:docMk/>
            <pc:sldMk cId="0" sldId="259"/>
            <ac:picMk id="13" creationId="{E956A8E9-0A60-67B5-83DA-4CB85BD1A4D8}"/>
          </ac:picMkLst>
        </pc:picChg>
        <pc:picChg chg="mod">
          <ac:chgData name="Ann Marie Price" userId="e9d13ce65d7f2b0a" providerId="LiveId" clId="{F0615423-6279-4B77-A9FE-C4E557F7D5DB}" dt="2025-07-07T18:27:00.506" v="28"/>
          <ac:picMkLst>
            <pc:docMk/>
            <pc:sldMk cId="0" sldId="259"/>
            <ac:picMk id="25" creationId="{D6B3B28F-04B3-0046-7EC9-0393A1F160E2}"/>
          </ac:picMkLst>
        </pc:picChg>
      </pc:sldChg>
      <pc:sldChg chg="addSp delSp modSp mod">
        <pc:chgData name="Ann Marie Price" userId="e9d13ce65d7f2b0a" providerId="LiveId" clId="{F0615423-6279-4B77-A9FE-C4E557F7D5DB}" dt="2025-07-07T18:27:12.574" v="35"/>
        <pc:sldMkLst>
          <pc:docMk/>
          <pc:sldMk cId="0" sldId="260"/>
        </pc:sldMkLst>
        <pc:spChg chg="del">
          <ac:chgData name="Ann Marie Price" userId="e9d13ce65d7f2b0a" providerId="LiveId" clId="{F0615423-6279-4B77-A9FE-C4E557F7D5DB}" dt="2025-07-07T18:27:10.741" v="33" actId="478"/>
          <ac:spMkLst>
            <pc:docMk/>
            <pc:sldMk cId="0" sldId="260"/>
            <ac:spMk id="11" creationId="{C410D8A3-E8F1-6243-0E6D-29F09B0FBA03}"/>
          </ac:spMkLst>
        </pc:spChg>
        <pc:spChg chg="del">
          <ac:chgData name="Ann Marie Price" userId="e9d13ce65d7f2b0a" providerId="LiveId" clId="{F0615423-6279-4B77-A9FE-C4E557F7D5DB}" dt="2025-07-07T18:27:11.362" v="34" actId="478"/>
          <ac:spMkLst>
            <pc:docMk/>
            <pc:sldMk cId="0" sldId="260"/>
            <ac:spMk id="12" creationId="{C75002AF-C66B-B155-A04A-2EED98DDAEE3}"/>
          </ac:spMkLst>
        </pc:spChg>
        <pc:spChg chg="mod">
          <ac:chgData name="Ann Marie Price" userId="e9d13ce65d7f2b0a" providerId="LiveId" clId="{F0615423-6279-4B77-A9FE-C4E557F7D5DB}" dt="2025-07-07T18:27:12.574" v="35"/>
          <ac:spMkLst>
            <pc:docMk/>
            <pc:sldMk cId="0" sldId="260"/>
            <ac:spMk id="18" creationId="{33CC4DB0-501A-6BFE-A691-C79ABB8C8355}"/>
          </ac:spMkLst>
        </pc:spChg>
        <pc:spChg chg="mod">
          <ac:chgData name="Ann Marie Price" userId="e9d13ce65d7f2b0a" providerId="LiveId" clId="{F0615423-6279-4B77-A9FE-C4E557F7D5DB}" dt="2025-07-07T18:27:12.574" v="35"/>
          <ac:spMkLst>
            <pc:docMk/>
            <pc:sldMk cId="0" sldId="260"/>
            <ac:spMk id="19" creationId="{42322179-54D8-609F-9D98-C2697A0F2163}"/>
          </ac:spMkLst>
        </pc:spChg>
        <pc:spChg chg="mod">
          <ac:chgData name="Ann Marie Price" userId="e9d13ce65d7f2b0a" providerId="LiveId" clId="{F0615423-6279-4B77-A9FE-C4E557F7D5DB}" dt="2025-07-07T18:27:12.574" v="35"/>
          <ac:spMkLst>
            <pc:docMk/>
            <pc:sldMk cId="0" sldId="260"/>
            <ac:spMk id="21" creationId="{F33919AC-8C84-E675-2EC7-CC0DB86D4247}"/>
          </ac:spMkLst>
        </pc:spChg>
        <pc:spChg chg="mod">
          <ac:chgData name="Ann Marie Price" userId="e9d13ce65d7f2b0a" providerId="LiveId" clId="{F0615423-6279-4B77-A9FE-C4E557F7D5DB}" dt="2025-07-07T18:27:12.574" v="35"/>
          <ac:spMkLst>
            <pc:docMk/>
            <pc:sldMk cId="0" sldId="260"/>
            <ac:spMk id="23" creationId="{6CD0DC59-2833-615D-DB8B-C6408AB65C74}"/>
          </ac:spMkLst>
        </pc:spChg>
        <pc:spChg chg="mod">
          <ac:chgData name="Ann Marie Price" userId="e9d13ce65d7f2b0a" providerId="LiveId" clId="{F0615423-6279-4B77-A9FE-C4E557F7D5DB}" dt="2025-07-07T18:27:12.574" v="35"/>
          <ac:spMkLst>
            <pc:docMk/>
            <pc:sldMk cId="0" sldId="260"/>
            <ac:spMk id="24" creationId="{4A3607E6-01E8-5BC9-EEED-70D000544D10}"/>
          </ac:spMkLst>
        </pc:spChg>
        <pc:spChg chg="mod">
          <ac:chgData name="Ann Marie Price" userId="e9d13ce65d7f2b0a" providerId="LiveId" clId="{F0615423-6279-4B77-A9FE-C4E557F7D5DB}" dt="2025-07-07T18:27:12.574" v="35"/>
          <ac:spMkLst>
            <pc:docMk/>
            <pc:sldMk cId="0" sldId="260"/>
            <ac:spMk id="25" creationId="{96B972AB-DA72-ED2D-DAE7-264311101A10}"/>
          </ac:spMkLst>
        </pc:spChg>
        <pc:spChg chg="mod">
          <ac:chgData name="Ann Marie Price" userId="e9d13ce65d7f2b0a" providerId="LiveId" clId="{F0615423-6279-4B77-A9FE-C4E557F7D5DB}" dt="2025-07-07T18:27:12.574" v="35"/>
          <ac:spMkLst>
            <pc:docMk/>
            <pc:sldMk cId="0" sldId="260"/>
            <ac:spMk id="26" creationId="{8C493A54-DE12-D651-2FF4-4F65217F6BE2}"/>
          </ac:spMkLst>
        </pc:spChg>
        <pc:spChg chg="mod">
          <ac:chgData name="Ann Marie Price" userId="e9d13ce65d7f2b0a" providerId="LiveId" clId="{F0615423-6279-4B77-A9FE-C4E557F7D5DB}" dt="2025-07-07T18:27:12.574" v="35"/>
          <ac:spMkLst>
            <pc:docMk/>
            <pc:sldMk cId="0" sldId="260"/>
            <ac:spMk id="27" creationId="{3088C422-5394-5AF8-378C-289ECFCB0E42}"/>
          </ac:spMkLst>
        </pc:spChg>
        <pc:grpChg chg="del">
          <ac:chgData name="Ann Marie Price" userId="e9d13ce65d7f2b0a" providerId="LiveId" clId="{F0615423-6279-4B77-A9FE-C4E557F7D5DB}" dt="2025-07-07T18:27:07.518" v="29" actId="478"/>
          <ac:grpSpMkLst>
            <pc:docMk/>
            <pc:sldMk cId="0" sldId="260"/>
            <ac:grpSpMk id="2" creationId="{69400323-05D6-8D59-A47B-E0E78F21E7BC}"/>
          </ac:grpSpMkLst>
        </pc:grpChg>
        <pc:grpChg chg="del">
          <ac:chgData name="Ann Marie Price" userId="e9d13ce65d7f2b0a" providerId="LiveId" clId="{F0615423-6279-4B77-A9FE-C4E557F7D5DB}" dt="2025-07-07T18:27:09.395" v="31" actId="478"/>
          <ac:grpSpMkLst>
            <pc:docMk/>
            <pc:sldMk cId="0" sldId="260"/>
            <ac:grpSpMk id="5" creationId="{EC848181-B071-7650-4CAD-F746F2591D49}"/>
          </ac:grpSpMkLst>
        </pc:grpChg>
        <pc:grpChg chg="del">
          <ac:chgData name="Ann Marie Price" userId="e9d13ce65d7f2b0a" providerId="LiveId" clId="{F0615423-6279-4B77-A9FE-C4E557F7D5DB}" dt="2025-07-07T18:27:08.587" v="30" actId="478"/>
          <ac:grpSpMkLst>
            <pc:docMk/>
            <pc:sldMk cId="0" sldId="260"/>
            <ac:grpSpMk id="8" creationId="{F69D20C6-6C33-AE32-061D-EE51EDC2EBE5}"/>
          </ac:grpSpMkLst>
        </pc:grpChg>
        <pc:grpChg chg="mod">
          <ac:chgData name="Ann Marie Price" userId="e9d13ce65d7f2b0a" providerId="LiveId" clId="{F0615423-6279-4B77-A9FE-C4E557F7D5DB}" dt="2025-07-07T18:27:12.574" v="35"/>
          <ac:grpSpMkLst>
            <pc:docMk/>
            <pc:sldMk cId="0" sldId="260"/>
            <ac:grpSpMk id="16" creationId="{F932C5A6-BFB5-4090-325E-21C6E3D2E55D}"/>
          </ac:grpSpMkLst>
        </pc:grpChg>
        <pc:picChg chg="del">
          <ac:chgData name="Ann Marie Price" userId="e9d13ce65d7f2b0a" providerId="LiveId" clId="{F0615423-6279-4B77-A9FE-C4E557F7D5DB}" dt="2025-07-07T18:27:10.017" v="32" actId="478"/>
          <ac:picMkLst>
            <pc:docMk/>
            <pc:sldMk cId="0" sldId="260"/>
            <ac:picMk id="13" creationId="{958E479C-A4E8-3A4A-85F3-16E0609BD4F6}"/>
          </ac:picMkLst>
        </pc:picChg>
        <pc:picChg chg="mod">
          <ac:chgData name="Ann Marie Price" userId="e9d13ce65d7f2b0a" providerId="LiveId" clId="{F0615423-6279-4B77-A9FE-C4E557F7D5DB}" dt="2025-07-07T18:27:12.574" v="35"/>
          <ac:picMkLst>
            <pc:docMk/>
            <pc:sldMk cId="0" sldId="260"/>
            <ac:picMk id="20" creationId="{C45E6D65-3CC2-BA32-9BAF-32A5A8311A1E}"/>
          </ac:picMkLst>
        </pc:picChg>
      </pc:sldChg>
    </pc:docChg>
  </pc:docChgLst>
  <pc:docChgLst>
    <pc:chgData name="Ann Marie Price" userId="e9d13ce65d7f2b0a" providerId="LiveId" clId="{70FC46AC-DC8D-4CA5-B0C8-E0EFCE6FCCB2}"/>
    <pc:docChg chg="delSld">
      <pc:chgData name="Ann Marie Price" userId="e9d13ce65d7f2b0a" providerId="LiveId" clId="{70FC46AC-DC8D-4CA5-B0C8-E0EFCE6FCCB2}" dt="2025-05-29T13:40:41.071" v="0" actId="47"/>
      <pc:docMkLst>
        <pc:docMk/>
      </pc:docMkLst>
      <pc:sldChg chg="del">
        <pc:chgData name="Ann Marie Price" userId="e9d13ce65d7f2b0a" providerId="LiveId" clId="{70FC46AC-DC8D-4CA5-B0C8-E0EFCE6FCCB2}" dt="2025-05-29T13:40:41.071" v="0" actId="47"/>
        <pc:sldMkLst>
          <pc:docMk/>
          <pc:sldMk cId="0"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026B5-29B9-475C-9D46-1300B85C7265}" type="datetimeFigureOut">
              <a:rPr lang="en-US" smtClean="0"/>
              <a:t>7/7/2025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7B3EF6-3044-450D-BC82-8975777C5B7D}" type="slidenum">
              <a:rPr lang="en-US" smtClean="0"/>
              <a:t>‹#›</a:t>
            </a:fld>
            <a:endParaRPr lang="en-US"/>
          </a:p>
        </p:txBody>
      </p:sp>
    </p:spTree>
    <p:extLst>
      <p:ext uri="{BB962C8B-B14F-4D97-AF65-F5344CB8AC3E}">
        <p14:creationId xmlns:p14="http://schemas.microsoft.com/office/powerpoint/2010/main" val="1878083493"/>
      </p:ext>
    </p:extLst>
  </p:cSld>
  <p:clrMap bg1="lt1" tx1="dk1" bg2="lt2" tx2="dk2" accent1="accent1" accent2="accent2" accent3="accent3" accent4="accent4" accent5="accent5" accent6="accent6" hlink="hlink" folHlink="folHlink"/>
  <p:notesStyle>
    <a:lvl1pPr marL="0" algn="l" defTabSz="512023" rtl="0" eaLnBrk="1" latinLnBrk="0" hangingPunct="1">
      <a:defRPr sz="672" kern="1200">
        <a:solidFill>
          <a:schemeClr val="tx1"/>
        </a:solidFill>
        <a:latin typeface="+mn-lt"/>
        <a:ea typeface="+mn-ea"/>
        <a:cs typeface="+mn-cs"/>
      </a:defRPr>
    </a:lvl1pPr>
    <a:lvl2pPr marL="256012" algn="l" defTabSz="512023" rtl="0" eaLnBrk="1" latinLnBrk="0" hangingPunct="1">
      <a:defRPr sz="672" kern="1200">
        <a:solidFill>
          <a:schemeClr val="tx1"/>
        </a:solidFill>
        <a:latin typeface="+mn-lt"/>
        <a:ea typeface="+mn-ea"/>
        <a:cs typeface="+mn-cs"/>
      </a:defRPr>
    </a:lvl2pPr>
    <a:lvl3pPr marL="512023" algn="l" defTabSz="512023" rtl="0" eaLnBrk="1" latinLnBrk="0" hangingPunct="1">
      <a:defRPr sz="672" kern="1200">
        <a:solidFill>
          <a:schemeClr val="tx1"/>
        </a:solidFill>
        <a:latin typeface="+mn-lt"/>
        <a:ea typeface="+mn-ea"/>
        <a:cs typeface="+mn-cs"/>
      </a:defRPr>
    </a:lvl3pPr>
    <a:lvl4pPr marL="768034" algn="l" defTabSz="512023" rtl="0" eaLnBrk="1" latinLnBrk="0" hangingPunct="1">
      <a:defRPr sz="672" kern="1200">
        <a:solidFill>
          <a:schemeClr val="tx1"/>
        </a:solidFill>
        <a:latin typeface="+mn-lt"/>
        <a:ea typeface="+mn-ea"/>
        <a:cs typeface="+mn-cs"/>
      </a:defRPr>
    </a:lvl4pPr>
    <a:lvl5pPr marL="1024046" algn="l" defTabSz="512023" rtl="0" eaLnBrk="1" latinLnBrk="0" hangingPunct="1">
      <a:defRPr sz="672" kern="1200">
        <a:solidFill>
          <a:schemeClr val="tx1"/>
        </a:solidFill>
        <a:latin typeface="+mn-lt"/>
        <a:ea typeface="+mn-ea"/>
        <a:cs typeface="+mn-cs"/>
      </a:defRPr>
    </a:lvl5pPr>
    <a:lvl6pPr marL="1280058" algn="l" defTabSz="512023" rtl="0" eaLnBrk="1" latinLnBrk="0" hangingPunct="1">
      <a:defRPr sz="672" kern="1200">
        <a:solidFill>
          <a:schemeClr val="tx1"/>
        </a:solidFill>
        <a:latin typeface="+mn-lt"/>
        <a:ea typeface="+mn-ea"/>
        <a:cs typeface="+mn-cs"/>
      </a:defRPr>
    </a:lvl6pPr>
    <a:lvl7pPr marL="1536070" algn="l" defTabSz="512023" rtl="0" eaLnBrk="1" latinLnBrk="0" hangingPunct="1">
      <a:defRPr sz="672" kern="1200">
        <a:solidFill>
          <a:schemeClr val="tx1"/>
        </a:solidFill>
        <a:latin typeface="+mn-lt"/>
        <a:ea typeface="+mn-ea"/>
        <a:cs typeface="+mn-cs"/>
      </a:defRPr>
    </a:lvl7pPr>
    <a:lvl8pPr marL="1792081" algn="l" defTabSz="512023" rtl="0" eaLnBrk="1" latinLnBrk="0" hangingPunct="1">
      <a:defRPr sz="672" kern="1200">
        <a:solidFill>
          <a:schemeClr val="tx1"/>
        </a:solidFill>
        <a:latin typeface="+mn-lt"/>
        <a:ea typeface="+mn-ea"/>
        <a:cs typeface="+mn-cs"/>
      </a:defRPr>
    </a:lvl8pPr>
    <a:lvl9pPr marL="2048092" algn="l" defTabSz="512023" rtl="0" eaLnBrk="1" latinLnBrk="0" hangingPunct="1">
      <a:defRPr sz="67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7B3EF6-3044-450D-BC82-8975777C5B7D}" type="slidenum">
              <a:rPr lang="en-US" smtClean="0"/>
              <a:t>1</a:t>
            </a:fld>
            <a:endParaRPr lang="en-US"/>
          </a:p>
        </p:txBody>
      </p:sp>
    </p:spTree>
    <p:extLst>
      <p:ext uri="{BB962C8B-B14F-4D97-AF65-F5344CB8AC3E}">
        <p14:creationId xmlns:p14="http://schemas.microsoft.com/office/powerpoint/2010/main" val="836485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5213"/>
            <a:ext cx="5181600" cy="735013"/>
          </a:xfrm>
        </p:spPr>
        <p:txBody>
          <a:bodyPr/>
          <a:lstStyle/>
          <a:p>
            <a:r>
              <a:rPr lang="en-US"/>
              <a:t>Click to edit Master title style</a:t>
            </a:r>
          </a:p>
        </p:txBody>
      </p:sp>
      <p:sp>
        <p:nvSpPr>
          <p:cNvPr id="3" name="Subtitle 2"/>
          <p:cNvSpPr>
            <a:spLocks noGrp="1"/>
          </p:cNvSpPr>
          <p:nvPr>
            <p:ph type="subTitle" idx="1"/>
          </p:nvPr>
        </p:nvSpPr>
        <p:spPr>
          <a:xfrm>
            <a:off x="914400" y="1943100"/>
            <a:ext cx="4267200" cy="876300"/>
          </a:xfrm>
        </p:spPr>
        <p:txBody>
          <a:bodyPr/>
          <a:lstStyle>
            <a:lvl1pPr marL="0" indent="0" algn="ctr">
              <a:buNone/>
              <a:defRPr>
                <a:solidFill>
                  <a:schemeClr val="tx1">
                    <a:tint val="75000"/>
                  </a:schemeClr>
                </a:solidFill>
              </a:defRPr>
            </a:lvl1pPr>
            <a:lvl2pPr marL="403438" indent="0" algn="ctr">
              <a:buNone/>
              <a:defRPr>
                <a:solidFill>
                  <a:schemeClr val="tx1">
                    <a:tint val="75000"/>
                  </a:schemeClr>
                </a:solidFill>
              </a:defRPr>
            </a:lvl2pPr>
            <a:lvl3pPr marL="806875" indent="0" algn="ctr">
              <a:buNone/>
              <a:defRPr>
                <a:solidFill>
                  <a:schemeClr val="tx1">
                    <a:tint val="75000"/>
                  </a:schemeClr>
                </a:solidFill>
              </a:defRPr>
            </a:lvl3pPr>
            <a:lvl4pPr marL="1210312" indent="0" algn="ctr">
              <a:buNone/>
              <a:defRPr>
                <a:solidFill>
                  <a:schemeClr val="tx1">
                    <a:tint val="75000"/>
                  </a:schemeClr>
                </a:solidFill>
              </a:defRPr>
            </a:lvl4pPr>
            <a:lvl5pPr marL="1613749" indent="0" algn="ctr">
              <a:buNone/>
              <a:defRPr>
                <a:solidFill>
                  <a:schemeClr val="tx1">
                    <a:tint val="75000"/>
                  </a:schemeClr>
                </a:solidFill>
              </a:defRPr>
            </a:lvl5pPr>
            <a:lvl6pPr marL="2017187" indent="0" algn="ctr">
              <a:buNone/>
              <a:defRPr>
                <a:solidFill>
                  <a:schemeClr val="tx1">
                    <a:tint val="75000"/>
                  </a:schemeClr>
                </a:solidFill>
              </a:defRPr>
            </a:lvl6pPr>
            <a:lvl7pPr marL="2420624" indent="0" algn="ctr">
              <a:buNone/>
              <a:defRPr>
                <a:solidFill>
                  <a:schemeClr val="tx1">
                    <a:tint val="75000"/>
                  </a:schemeClr>
                </a:solidFill>
              </a:defRPr>
            </a:lvl7pPr>
            <a:lvl8pPr marL="2824061" indent="0" algn="ctr">
              <a:buNone/>
              <a:defRPr>
                <a:solidFill>
                  <a:schemeClr val="tx1">
                    <a:tint val="75000"/>
                  </a:schemeClr>
                </a:solidFill>
              </a:defRPr>
            </a:lvl8pPr>
            <a:lvl9pPr marL="322749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37320"/>
            <a:ext cx="13716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37320"/>
            <a:ext cx="40132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203452"/>
            <a:ext cx="5181600" cy="681037"/>
          </a:xfrm>
        </p:spPr>
        <p:txBody>
          <a:bodyPr anchor="t"/>
          <a:lstStyle>
            <a:lvl1pPr algn="l">
              <a:defRPr sz="3530" b="1" cap="all"/>
            </a:lvl1pPr>
          </a:lstStyle>
          <a:p>
            <a:r>
              <a:rPr lang="en-US"/>
              <a:t>Click to edit Master title style</a:t>
            </a:r>
          </a:p>
        </p:txBody>
      </p:sp>
      <p:sp>
        <p:nvSpPr>
          <p:cNvPr id="3" name="Text Placeholder 2"/>
          <p:cNvSpPr>
            <a:spLocks noGrp="1"/>
          </p:cNvSpPr>
          <p:nvPr>
            <p:ph type="body" idx="1"/>
          </p:nvPr>
        </p:nvSpPr>
        <p:spPr>
          <a:xfrm>
            <a:off x="481542" y="1453358"/>
            <a:ext cx="5181600" cy="750094"/>
          </a:xfrm>
        </p:spPr>
        <p:txBody>
          <a:bodyPr anchor="b"/>
          <a:lstStyle>
            <a:lvl1pPr marL="0" indent="0">
              <a:buNone/>
              <a:defRPr sz="1765">
                <a:solidFill>
                  <a:schemeClr val="tx1">
                    <a:tint val="75000"/>
                  </a:schemeClr>
                </a:solidFill>
              </a:defRPr>
            </a:lvl1pPr>
            <a:lvl2pPr marL="403438" indent="0">
              <a:buNone/>
              <a:defRPr sz="1588">
                <a:solidFill>
                  <a:schemeClr val="tx1">
                    <a:tint val="75000"/>
                  </a:schemeClr>
                </a:solidFill>
              </a:defRPr>
            </a:lvl2pPr>
            <a:lvl3pPr marL="806875" indent="0">
              <a:buNone/>
              <a:defRPr sz="1412">
                <a:solidFill>
                  <a:schemeClr val="tx1">
                    <a:tint val="75000"/>
                  </a:schemeClr>
                </a:solidFill>
              </a:defRPr>
            </a:lvl3pPr>
            <a:lvl4pPr marL="1210312" indent="0">
              <a:buNone/>
              <a:defRPr sz="1235">
                <a:solidFill>
                  <a:schemeClr val="tx1">
                    <a:tint val="75000"/>
                  </a:schemeClr>
                </a:solidFill>
              </a:defRPr>
            </a:lvl4pPr>
            <a:lvl5pPr marL="1613749" indent="0">
              <a:buNone/>
              <a:defRPr sz="1235">
                <a:solidFill>
                  <a:schemeClr val="tx1">
                    <a:tint val="75000"/>
                  </a:schemeClr>
                </a:solidFill>
              </a:defRPr>
            </a:lvl5pPr>
            <a:lvl6pPr marL="2017187" indent="0">
              <a:buNone/>
              <a:defRPr sz="1235">
                <a:solidFill>
                  <a:schemeClr val="tx1">
                    <a:tint val="75000"/>
                  </a:schemeClr>
                </a:solidFill>
              </a:defRPr>
            </a:lvl6pPr>
            <a:lvl7pPr marL="2420624" indent="0">
              <a:buNone/>
              <a:defRPr sz="1235">
                <a:solidFill>
                  <a:schemeClr val="tx1">
                    <a:tint val="75000"/>
                  </a:schemeClr>
                </a:solidFill>
              </a:defRPr>
            </a:lvl7pPr>
            <a:lvl8pPr marL="2824061" indent="0">
              <a:buNone/>
              <a:defRPr sz="1235">
                <a:solidFill>
                  <a:schemeClr val="tx1">
                    <a:tint val="75000"/>
                  </a:schemeClr>
                </a:solidFill>
              </a:defRPr>
            </a:lvl8pPr>
            <a:lvl9pPr marL="3227499" indent="0">
              <a:buNone/>
              <a:defRPr sz="12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1" y="800100"/>
            <a:ext cx="2692400" cy="2262982"/>
          </a:xfrm>
        </p:spPr>
        <p:txBody>
          <a:bodyPr/>
          <a:lstStyle>
            <a:lvl1pPr>
              <a:defRPr sz="2471"/>
            </a:lvl1pPr>
            <a:lvl2pPr>
              <a:defRPr sz="2118"/>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800100"/>
            <a:ext cx="2692400" cy="2262982"/>
          </a:xfrm>
        </p:spPr>
        <p:txBody>
          <a:bodyPr/>
          <a:lstStyle>
            <a:lvl1pPr>
              <a:defRPr sz="2471"/>
            </a:lvl1pPr>
            <a:lvl2pPr>
              <a:defRPr sz="2118"/>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767558"/>
            <a:ext cx="2693458" cy="319881"/>
          </a:xfrm>
        </p:spPr>
        <p:txBody>
          <a:bodyPr anchor="b"/>
          <a:lstStyle>
            <a:lvl1pPr marL="0" indent="0">
              <a:buNone/>
              <a:defRPr sz="2118" b="1"/>
            </a:lvl1pPr>
            <a:lvl2pPr marL="403438" indent="0">
              <a:buNone/>
              <a:defRPr sz="1765" b="1"/>
            </a:lvl2pPr>
            <a:lvl3pPr marL="806875" indent="0">
              <a:buNone/>
              <a:defRPr sz="1588" b="1"/>
            </a:lvl3pPr>
            <a:lvl4pPr marL="1210312" indent="0">
              <a:buNone/>
              <a:defRPr sz="1412" b="1"/>
            </a:lvl4pPr>
            <a:lvl5pPr marL="1613749" indent="0">
              <a:buNone/>
              <a:defRPr sz="1412" b="1"/>
            </a:lvl5pPr>
            <a:lvl6pPr marL="2017187" indent="0">
              <a:buNone/>
              <a:defRPr sz="1412" b="1"/>
            </a:lvl6pPr>
            <a:lvl7pPr marL="2420624" indent="0">
              <a:buNone/>
              <a:defRPr sz="1412" b="1"/>
            </a:lvl7pPr>
            <a:lvl8pPr marL="2824061" indent="0">
              <a:buNone/>
              <a:defRPr sz="1412" b="1"/>
            </a:lvl8pPr>
            <a:lvl9pPr marL="3227499" indent="0">
              <a:buNone/>
              <a:defRPr sz="1412" b="1"/>
            </a:lvl9pPr>
          </a:lstStyle>
          <a:p>
            <a:pPr lvl="0"/>
            <a:r>
              <a:rPr lang="en-US"/>
              <a:t>Click to edit Master text styles</a:t>
            </a:r>
          </a:p>
        </p:txBody>
      </p:sp>
      <p:sp>
        <p:nvSpPr>
          <p:cNvPr id="4" name="Content Placeholder 3"/>
          <p:cNvSpPr>
            <a:spLocks noGrp="1"/>
          </p:cNvSpPr>
          <p:nvPr>
            <p:ph sz="half" idx="2"/>
          </p:nvPr>
        </p:nvSpPr>
        <p:spPr>
          <a:xfrm>
            <a:off x="304800" y="1087437"/>
            <a:ext cx="2693458" cy="1975644"/>
          </a:xfrm>
        </p:spPr>
        <p:txBody>
          <a:bodyPr/>
          <a:lstStyle>
            <a:lvl1pPr>
              <a:defRPr sz="2118"/>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767558"/>
            <a:ext cx="2694517" cy="319881"/>
          </a:xfrm>
        </p:spPr>
        <p:txBody>
          <a:bodyPr anchor="b"/>
          <a:lstStyle>
            <a:lvl1pPr marL="0" indent="0">
              <a:buNone/>
              <a:defRPr sz="2118" b="1"/>
            </a:lvl1pPr>
            <a:lvl2pPr marL="403438" indent="0">
              <a:buNone/>
              <a:defRPr sz="1765" b="1"/>
            </a:lvl2pPr>
            <a:lvl3pPr marL="806875" indent="0">
              <a:buNone/>
              <a:defRPr sz="1588" b="1"/>
            </a:lvl3pPr>
            <a:lvl4pPr marL="1210312" indent="0">
              <a:buNone/>
              <a:defRPr sz="1412" b="1"/>
            </a:lvl4pPr>
            <a:lvl5pPr marL="1613749" indent="0">
              <a:buNone/>
              <a:defRPr sz="1412" b="1"/>
            </a:lvl5pPr>
            <a:lvl6pPr marL="2017187" indent="0">
              <a:buNone/>
              <a:defRPr sz="1412" b="1"/>
            </a:lvl6pPr>
            <a:lvl7pPr marL="2420624" indent="0">
              <a:buNone/>
              <a:defRPr sz="1412" b="1"/>
            </a:lvl7pPr>
            <a:lvl8pPr marL="2824061" indent="0">
              <a:buNone/>
              <a:defRPr sz="1412" b="1"/>
            </a:lvl8pPr>
            <a:lvl9pPr marL="3227499" indent="0">
              <a:buNone/>
              <a:defRPr sz="1412" b="1"/>
            </a:lvl9pPr>
          </a:lstStyle>
          <a:p>
            <a:pPr lvl="0"/>
            <a:r>
              <a:rPr lang="en-US"/>
              <a:t>Click to edit Master text styles</a:t>
            </a:r>
          </a:p>
        </p:txBody>
      </p:sp>
      <p:sp>
        <p:nvSpPr>
          <p:cNvPr id="6" name="Content Placeholder 5"/>
          <p:cNvSpPr>
            <a:spLocks noGrp="1"/>
          </p:cNvSpPr>
          <p:nvPr>
            <p:ph sz="quarter" idx="4"/>
          </p:nvPr>
        </p:nvSpPr>
        <p:spPr>
          <a:xfrm>
            <a:off x="3096684" y="1087437"/>
            <a:ext cx="2694517" cy="1975644"/>
          </a:xfrm>
        </p:spPr>
        <p:txBody>
          <a:bodyPr/>
          <a:lstStyle>
            <a:lvl1pPr>
              <a:defRPr sz="2118"/>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36525"/>
            <a:ext cx="2005542" cy="581025"/>
          </a:xfrm>
        </p:spPr>
        <p:txBody>
          <a:bodyPr anchor="b"/>
          <a:lstStyle>
            <a:lvl1pPr algn="l">
              <a:defRPr sz="1765" b="1"/>
            </a:lvl1pPr>
          </a:lstStyle>
          <a:p>
            <a:r>
              <a:rPr lang="en-US"/>
              <a:t>Click to edit Master title style</a:t>
            </a:r>
          </a:p>
        </p:txBody>
      </p:sp>
      <p:sp>
        <p:nvSpPr>
          <p:cNvPr id="3" name="Content Placeholder 2"/>
          <p:cNvSpPr>
            <a:spLocks noGrp="1"/>
          </p:cNvSpPr>
          <p:nvPr>
            <p:ph idx="1"/>
          </p:nvPr>
        </p:nvSpPr>
        <p:spPr>
          <a:xfrm>
            <a:off x="2383368" y="136526"/>
            <a:ext cx="3407833" cy="2926556"/>
          </a:xfr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717551"/>
            <a:ext cx="2005542" cy="2345532"/>
          </a:xfrm>
        </p:spPr>
        <p:txBody>
          <a:bodyPr/>
          <a:lstStyle>
            <a:lvl1pPr marL="0" indent="0">
              <a:buNone/>
              <a:defRPr sz="1235"/>
            </a:lvl1pPr>
            <a:lvl2pPr marL="403438" indent="0">
              <a:buNone/>
              <a:defRPr sz="1059"/>
            </a:lvl2pPr>
            <a:lvl3pPr marL="806875" indent="0">
              <a:buNone/>
              <a:defRPr sz="882"/>
            </a:lvl3pPr>
            <a:lvl4pPr marL="1210312" indent="0">
              <a:buNone/>
              <a:defRPr sz="794"/>
            </a:lvl4pPr>
            <a:lvl5pPr marL="1613749" indent="0">
              <a:buNone/>
              <a:defRPr sz="794"/>
            </a:lvl5pPr>
            <a:lvl6pPr marL="2017187" indent="0">
              <a:buNone/>
              <a:defRPr sz="794"/>
            </a:lvl6pPr>
            <a:lvl7pPr marL="2420624" indent="0">
              <a:buNone/>
              <a:defRPr sz="794"/>
            </a:lvl7pPr>
            <a:lvl8pPr marL="2824061" indent="0">
              <a:buNone/>
              <a:defRPr sz="794"/>
            </a:lvl8pPr>
            <a:lvl9pPr marL="3227499" indent="0">
              <a:buNone/>
              <a:defRPr sz="79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2400300"/>
            <a:ext cx="3657600" cy="283369"/>
          </a:xfrm>
        </p:spPr>
        <p:txBody>
          <a:bodyPr anchor="b"/>
          <a:lstStyle>
            <a:lvl1pPr algn="l">
              <a:defRPr sz="1765" b="1"/>
            </a:lvl1pPr>
          </a:lstStyle>
          <a:p>
            <a:r>
              <a:rPr lang="en-US"/>
              <a:t>Click to edit Master title style</a:t>
            </a:r>
          </a:p>
        </p:txBody>
      </p:sp>
      <p:sp>
        <p:nvSpPr>
          <p:cNvPr id="3" name="Picture Placeholder 2"/>
          <p:cNvSpPr>
            <a:spLocks noGrp="1"/>
          </p:cNvSpPr>
          <p:nvPr>
            <p:ph type="pic" idx="1"/>
          </p:nvPr>
        </p:nvSpPr>
        <p:spPr>
          <a:xfrm>
            <a:off x="1194859" y="306387"/>
            <a:ext cx="3657600" cy="2057400"/>
          </a:xfrm>
        </p:spPr>
        <p:txBody>
          <a:bodyPr/>
          <a:lstStyle>
            <a:lvl1pPr marL="0" indent="0">
              <a:buNone/>
              <a:defRPr sz="2824"/>
            </a:lvl1pPr>
            <a:lvl2pPr marL="403438" indent="0">
              <a:buNone/>
              <a:defRPr sz="2471"/>
            </a:lvl2pPr>
            <a:lvl3pPr marL="806875" indent="0">
              <a:buNone/>
              <a:defRPr sz="2118"/>
            </a:lvl3pPr>
            <a:lvl4pPr marL="1210312" indent="0">
              <a:buNone/>
              <a:defRPr sz="1765"/>
            </a:lvl4pPr>
            <a:lvl5pPr marL="1613749" indent="0">
              <a:buNone/>
              <a:defRPr sz="1765"/>
            </a:lvl5pPr>
            <a:lvl6pPr marL="2017187" indent="0">
              <a:buNone/>
              <a:defRPr sz="1765"/>
            </a:lvl6pPr>
            <a:lvl7pPr marL="2420624" indent="0">
              <a:buNone/>
              <a:defRPr sz="1765"/>
            </a:lvl7pPr>
            <a:lvl8pPr marL="2824061" indent="0">
              <a:buNone/>
              <a:defRPr sz="1765"/>
            </a:lvl8pPr>
            <a:lvl9pPr marL="3227499" indent="0">
              <a:buNone/>
              <a:defRPr sz="1765"/>
            </a:lvl9pPr>
          </a:lstStyle>
          <a:p>
            <a:endParaRPr lang="en-US"/>
          </a:p>
        </p:txBody>
      </p:sp>
      <p:sp>
        <p:nvSpPr>
          <p:cNvPr id="4" name="Text Placeholder 3"/>
          <p:cNvSpPr>
            <a:spLocks noGrp="1"/>
          </p:cNvSpPr>
          <p:nvPr>
            <p:ph type="body" sz="half" idx="2"/>
          </p:nvPr>
        </p:nvSpPr>
        <p:spPr>
          <a:xfrm>
            <a:off x="1194859" y="2683669"/>
            <a:ext cx="3657600" cy="402431"/>
          </a:xfrm>
        </p:spPr>
        <p:txBody>
          <a:bodyPr/>
          <a:lstStyle>
            <a:lvl1pPr marL="0" indent="0">
              <a:buNone/>
              <a:defRPr sz="1235"/>
            </a:lvl1pPr>
            <a:lvl2pPr marL="403438" indent="0">
              <a:buNone/>
              <a:defRPr sz="1059"/>
            </a:lvl2pPr>
            <a:lvl3pPr marL="806875" indent="0">
              <a:buNone/>
              <a:defRPr sz="882"/>
            </a:lvl3pPr>
            <a:lvl4pPr marL="1210312" indent="0">
              <a:buNone/>
              <a:defRPr sz="794"/>
            </a:lvl4pPr>
            <a:lvl5pPr marL="1613749" indent="0">
              <a:buNone/>
              <a:defRPr sz="794"/>
            </a:lvl5pPr>
            <a:lvl6pPr marL="2017187" indent="0">
              <a:buNone/>
              <a:defRPr sz="794"/>
            </a:lvl6pPr>
            <a:lvl7pPr marL="2420624" indent="0">
              <a:buNone/>
              <a:defRPr sz="794"/>
            </a:lvl7pPr>
            <a:lvl8pPr marL="2824061" indent="0">
              <a:buNone/>
              <a:defRPr sz="794"/>
            </a:lvl8pPr>
            <a:lvl9pPr marL="3227499" indent="0">
              <a:buNone/>
              <a:defRPr sz="79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FDED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37319"/>
            <a:ext cx="54864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800100"/>
            <a:ext cx="54864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3178177"/>
            <a:ext cx="1422400" cy="182563"/>
          </a:xfrm>
          <a:prstGeom prst="rect">
            <a:avLst/>
          </a:prstGeom>
        </p:spPr>
        <p:txBody>
          <a:bodyPr vert="horz" lIns="91440" tIns="45720" rIns="91440" bIns="45720" rtlCol="0" anchor="ctr"/>
          <a:lstStyle>
            <a:lvl1pPr algn="l">
              <a:defRPr sz="1059">
                <a:solidFill>
                  <a:schemeClr val="tx1">
                    <a:tint val="75000"/>
                  </a:schemeClr>
                </a:solidFill>
              </a:defRPr>
            </a:lvl1pPr>
          </a:lstStyle>
          <a:p>
            <a:fld id="{1D8BD707-D9CF-40AE-B4C6-C98DA3205C09}" type="datetimeFigureOut">
              <a:rPr lang="en-US" smtClean="0"/>
              <a:pPr/>
              <a:t>7/7/2025</a:t>
            </a:fld>
            <a:endParaRPr lang="en-US"/>
          </a:p>
        </p:txBody>
      </p:sp>
      <p:sp>
        <p:nvSpPr>
          <p:cNvPr id="5" name="Footer Placeholder 4"/>
          <p:cNvSpPr>
            <a:spLocks noGrp="1"/>
          </p:cNvSpPr>
          <p:nvPr>
            <p:ph type="ftr" sz="quarter" idx="3"/>
          </p:nvPr>
        </p:nvSpPr>
        <p:spPr>
          <a:xfrm>
            <a:off x="2082801" y="3178177"/>
            <a:ext cx="1930400" cy="182563"/>
          </a:xfrm>
          <a:prstGeom prst="rect">
            <a:avLst/>
          </a:prstGeom>
        </p:spPr>
        <p:txBody>
          <a:bodyPr vert="horz" lIns="91440" tIns="45720" rIns="91440" bIns="45720" rtlCol="0" anchor="ctr"/>
          <a:lstStyle>
            <a:lvl1pPr algn="ctr">
              <a:defRPr sz="105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1" y="3178177"/>
            <a:ext cx="1422400" cy="182563"/>
          </a:xfrm>
          <a:prstGeom prst="rect">
            <a:avLst/>
          </a:prstGeom>
        </p:spPr>
        <p:txBody>
          <a:bodyPr vert="horz" lIns="91440" tIns="45720" rIns="91440" bIns="45720" rtlCol="0" anchor="ctr"/>
          <a:lstStyle>
            <a:lvl1pPr algn="r">
              <a:defRPr sz="105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06875" rtl="0" eaLnBrk="1" latinLnBrk="0" hangingPunct="1">
        <a:spcBef>
          <a:spcPct val="0"/>
        </a:spcBef>
        <a:buNone/>
        <a:defRPr sz="3883" kern="1200">
          <a:solidFill>
            <a:schemeClr val="tx1"/>
          </a:solidFill>
          <a:latin typeface="+mj-lt"/>
          <a:ea typeface="+mj-ea"/>
          <a:cs typeface="+mj-cs"/>
        </a:defRPr>
      </a:lvl1pPr>
    </p:titleStyle>
    <p:bodyStyle>
      <a:lvl1pPr marL="302578" indent="-302578" algn="l" defTabSz="806875" rtl="0" eaLnBrk="1" latinLnBrk="0" hangingPunct="1">
        <a:spcBef>
          <a:spcPct val="20000"/>
        </a:spcBef>
        <a:buFont typeface="Arial" pitchFamily="34" charset="0"/>
        <a:buChar char="•"/>
        <a:defRPr sz="2824" kern="1200">
          <a:solidFill>
            <a:schemeClr val="tx1"/>
          </a:solidFill>
          <a:latin typeface="+mn-lt"/>
          <a:ea typeface="+mn-ea"/>
          <a:cs typeface="+mn-cs"/>
        </a:defRPr>
      </a:lvl1pPr>
      <a:lvl2pPr marL="655586" indent="-252149" algn="l" defTabSz="806875" rtl="0" eaLnBrk="1" latinLnBrk="0" hangingPunct="1">
        <a:spcBef>
          <a:spcPct val="20000"/>
        </a:spcBef>
        <a:buFont typeface="Arial" pitchFamily="34" charset="0"/>
        <a:buChar char="–"/>
        <a:defRPr sz="2471" kern="1200">
          <a:solidFill>
            <a:schemeClr val="tx1"/>
          </a:solidFill>
          <a:latin typeface="+mn-lt"/>
          <a:ea typeface="+mn-ea"/>
          <a:cs typeface="+mn-cs"/>
        </a:defRPr>
      </a:lvl2pPr>
      <a:lvl3pPr marL="1008593" indent="-201718" algn="l" defTabSz="806875" rtl="0" eaLnBrk="1" latinLnBrk="0" hangingPunct="1">
        <a:spcBef>
          <a:spcPct val="20000"/>
        </a:spcBef>
        <a:buFont typeface="Arial" pitchFamily="34" charset="0"/>
        <a:buChar char="•"/>
        <a:defRPr sz="2118" kern="1200">
          <a:solidFill>
            <a:schemeClr val="tx1"/>
          </a:solidFill>
          <a:latin typeface="+mn-lt"/>
          <a:ea typeface="+mn-ea"/>
          <a:cs typeface="+mn-cs"/>
        </a:defRPr>
      </a:lvl3pPr>
      <a:lvl4pPr marL="1412031" indent="-201718" algn="l" defTabSz="806875" rtl="0" eaLnBrk="1" latinLnBrk="0" hangingPunct="1">
        <a:spcBef>
          <a:spcPct val="20000"/>
        </a:spcBef>
        <a:buFont typeface="Arial" pitchFamily="34" charset="0"/>
        <a:buChar char="–"/>
        <a:defRPr sz="1765" kern="1200">
          <a:solidFill>
            <a:schemeClr val="tx1"/>
          </a:solidFill>
          <a:latin typeface="+mn-lt"/>
          <a:ea typeface="+mn-ea"/>
          <a:cs typeface="+mn-cs"/>
        </a:defRPr>
      </a:lvl4pPr>
      <a:lvl5pPr marL="1815468" indent="-201718" algn="l" defTabSz="806875" rtl="0" eaLnBrk="1" latinLnBrk="0" hangingPunct="1">
        <a:spcBef>
          <a:spcPct val="20000"/>
        </a:spcBef>
        <a:buFont typeface="Arial" pitchFamily="34" charset="0"/>
        <a:buChar char="»"/>
        <a:defRPr sz="1765" kern="1200">
          <a:solidFill>
            <a:schemeClr val="tx1"/>
          </a:solidFill>
          <a:latin typeface="+mn-lt"/>
          <a:ea typeface="+mn-ea"/>
          <a:cs typeface="+mn-cs"/>
        </a:defRPr>
      </a:lvl5pPr>
      <a:lvl6pPr marL="2218905" indent="-201718" algn="l" defTabSz="806875" rtl="0" eaLnBrk="1" latinLnBrk="0" hangingPunct="1">
        <a:spcBef>
          <a:spcPct val="20000"/>
        </a:spcBef>
        <a:buFont typeface="Arial" pitchFamily="34" charset="0"/>
        <a:buChar char="•"/>
        <a:defRPr sz="1765" kern="1200">
          <a:solidFill>
            <a:schemeClr val="tx1"/>
          </a:solidFill>
          <a:latin typeface="+mn-lt"/>
          <a:ea typeface="+mn-ea"/>
          <a:cs typeface="+mn-cs"/>
        </a:defRPr>
      </a:lvl6pPr>
      <a:lvl7pPr marL="2622343" indent="-201718" algn="l" defTabSz="806875" rtl="0" eaLnBrk="1" latinLnBrk="0" hangingPunct="1">
        <a:spcBef>
          <a:spcPct val="20000"/>
        </a:spcBef>
        <a:buFont typeface="Arial" pitchFamily="34" charset="0"/>
        <a:buChar char="•"/>
        <a:defRPr sz="1765" kern="1200">
          <a:solidFill>
            <a:schemeClr val="tx1"/>
          </a:solidFill>
          <a:latin typeface="+mn-lt"/>
          <a:ea typeface="+mn-ea"/>
          <a:cs typeface="+mn-cs"/>
        </a:defRPr>
      </a:lvl7pPr>
      <a:lvl8pPr marL="3025780" indent="-201718" algn="l" defTabSz="806875" rtl="0" eaLnBrk="1" latinLnBrk="0" hangingPunct="1">
        <a:spcBef>
          <a:spcPct val="20000"/>
        </a:spcBef>
        <a:buFont typeface="Arial" pitchFamily="34" charset="0"/>
        <a:buChar char="•"/>
        <a:defRPr sz="1765" kern="1200">
          <a:solidFill>
            <a:schemeClr val="tx1"/>
          </a:solidFill>
          <a:latin typeface="+mn-lt"/>
          <a:ea typeface="+mn-ea"/>
          <a:cs typeface="+mn-cs"/>
        </a:defRPr>
      </a:lvl8pPr>
      <a:lvl9pPr marL="3429217" indent="-201718" algn="l" defTabSz="806875" rtl="0" eaLnBrk="1" latinLnBrk="0" hangingPunct="1">
        <a:spcBef>
          <a:spcPct val="20000"/>
        </a:spcBef>
        <a:buFont typeface="Arial" pitchFamily="34" charset="0"/>
        <a:buChar char="•"/>
        <a:defRPr sz="1765" kern="1200">
          <a:solidFill>
            <a:schemeClr val="tx1"/>
          </a:solidFill>
          <a:latin typeface="+mn-lt"/>
          <a:ea typeface="+mn-ea"/>
          <a:cs typeface="+mn-cs"/>
        </a:defRPr>
      </a:lvl9pPr>
    </p:bodyStyle>
    <p:otherStyle>
      <a:defPPr>
        <a:defRPr lang="en-US"/>
      </a:defPPr>
      <a:lvl1pPr marL="0" algn="l" defTabSz="806875" rtl="0" eaLnBrk="1" latinLnBrk="0" hangingPunct="1">
        <a:defRPr sz="1588" kern="1200">
          <a:solidFill>
            <a:schemeClr val="tx1"/>
          </a:solidFill>
          <a:latin typeface="+mn-lt"/>
          <a:ea typeface="+mn-ea"/>
          <a:cs typeface="+mn-cs"/>
        </a:defRPr>
      </a:lvl1pPr>
      <a:lvl2pPr marL="403438" algn="l" defTabSz="806875" rtl="0" eaLnBrk="1" latinLnBrk="0" hangingPunct="1">
        <a:defRPr sz="1588" kern="1200">
          <a:solidFill>
            <a:schemeClr val="tx1"/>
          </a:solidFill>
          <a:latin typeface="+mn-lt"/>
          <a:ea typeface="+mn-ea"/>
          <a:cs typeface="+mn-cs"/>
        </a:defRPr>
      </a:lvl2pPr>
      <a:lvl3pPr marL="806875" algn="l" defTabSz="806875" rtl="0" eaLnBrk="1" latinLnBrk="0" hangingPunct="1">
        <a:defRPr sz="1588" kern="1200">
          <a:solidFill>
            <a:schemeClr val="tx1"/>
          </a:solidFill>
          <a:latin typeface="+mn-lt"/>
          <a:ea typeface="+mn-ea"/>
          <a:cs typeface="+mn-cs"/>
        </a:defRPr>
      </a:lvl3pPr>
      <a:lvl4pPr marL="1210312" algn="l" defTabSz="806875" rtl="0" eaLnBrk="1" latinLnBrk="0" hangingPunct="1">
        <a:defRPr sz="1588" kern="1200">
          <a:solidFill>
            <a:schemeClr val="tx1"/>
          </a:solidFill>
          <a:latin typeface="+mn-lt"/>
          <a:ea typeface="+mn-ea"/>
          <a:cs typeface="+mn-cs"/>
        </a:defRPr>
      </a:lvl4pPr>
      <a:lvl5pPr marL="1613749" algn="l" defTabSz="806875" rtl="0" eaLnBrk="1" latinLnBrk="0" hangingPunct="1">
        <a:defRPr sz="1588" kern="1200">
          <a:solidFill>
            <a:schemeClr val="tx1"/>
          </a:solidFill>
          <a:latin typeface="+mn-lt"/>
          <a:ea typeface="+mn-ea"/>
          <a:cs typeface="+mn-cs"/>
        </a:defRPr>
      </a:lvl5pPr>
      <a:lvl6pPr marL="2017187" algn="l" defTabSz="806875" rtl="0" eaLnBrk="1" latinLnBrk="0" hangingPunct="1">
        <a:defRPr sz="1588" kern="1200">
          <a:solidFill>
            <a:schemeClr val="tx1"/>
          </a:solidFill>
          <a:latin typeface="+mn-lt"/>
          <a:ea typeface="+mn-ea"/>
          <a:cs typeface="+mn-cs"/>
        </a:defRPr>
      </a:lvl6pPr>
      <a:lvl7pPr marL="2420624" algn="l" defTabSz="806875" rtl="0" eaLnBrk="1" latinLnBrk="0" hangingPunct="1">
        <a:defRPr sz="1588" kern="1200">
          <a:solidFill>
            <a:schemeClr val="tx1"/>
          </a:solidFill>
          <a:latin typeface="+mn-lt"/>
          <a:ea typeface="+mn-ea"/>
          <a:cs typeface="+mn-cs"/>
        </a:defRPr>
      </a:lvl7pPr>
      <a:lvl8pPr marL="2824061" algn="l" defTabSz="806875" rtl="0" eaLnBrk="1" latinLnBrk="0" hangingPunct="1">
        <a:defRPr sz="1588" kern="1200">
          <a:solidFill>
            <a:schemeClr val="tx1"/>
          </a:solidFill>
          <a:latin typeface="+mn-lt"/>
          <a:ea typeface="+mn-ea"/>
          <a:cs typeface="+mn-cs"/>
        </a:defRPr>
      </a:lvl8pPr>
      <a:lvl9pPr marL="3227499" algn="l" defTabSz="806875"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svg"/><Relationship Id="rId7"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659728" y="1210060"/>
            <a:ext cx="5075044" cy="6389378"/>
          </a:xfrm>
          <a:prstGeom prst="rect">
            <a:avLst/>
          </a:prstGeom>
        </p:spPr>
        <p:txBody>
          <a:bodyPr wrap="square" lIns="0" tIns="0" rIns="0" bIns="0" rtlCol="0" anchor="t">
            <a:spAutoFit/>
          </a:bodyPr>
          <a:lstStyle/>
          <a:p>
            <a:pPr algn="ctr">
              <a:lnSpc>
                <a:spcPts val="2104"/>
              </a:lnSpc>
            </a:pPr>
            <a:r>
              <a:rPr lang="en-US" sz="1708" spc="231" dirty="0">
                <a:solidFill>
                  <a:srgbClr val="B72129"/>
                </a:solidFill>
                <a:latin typeface="Norwester"/>
                <a:ea typeface="Norwester"/>
                <a:cs typeface="Norwester"/>
                <a:sym typeface="Norwester"/>
              </a:rPr>
              <a:t>WHY WORK WITH A BUYER'S AGENT?</a:t>
            </a:r>
          </a:p>
          <a:p>
            <a:pPr algn="ctr">
              <a:lnSpc>
                <a:spcPts val="2104"/>
              </a:lnSpc>
            </a:pPr>
            <a:r>
              <a:rPr lang="en-US" sz="1708" spc="231" dirty="0">
                <a:solidFill>
                  <a:srgbClr val="B72129"/>
                </a:solidFill>
                <a:latin typeface="Norwester"/>
                <a:ea typeface="Norwester"/>
                <a:cs typeface="Norwester"/>
                <a:sym typeface="Norwester"/>
              </a:rPr>
              <a:t>Your dedicated advocate in finding the perfect home!</a:t>
            </a:r>
          </a:p>
          <a:p>
            <a:pPr algn="ctr">
              <a:lnSpc>
                <a:spcPts val="1529"/>
              </a:lnSpc>
              <a:spcBef>
                <a:spcPct val="0"/>
              </a:spcBef>
            </a:pPr>
            <a:endParaRPr lang="en-US" sz="1708" spc="231" dirty="0">
              <a:solidFill>
                <a:srgbClr val="B72129"/>
              </a:solidFill>
              <a:latin typeface="Norwester"/>
              <a:ea typeface="Norwester"/>
              <a:cs typeface="Norwester"/>
              <a:sym typeface="Norwester"/>
            </a:endParaRPr>
          </a:p>
          <a:p>
            <a:pPr marL="134147" lvl="1">
              <a:lnSpc>
                <a:spcPts val="1529"/>
              </a:lnSpc>
            </a:pPr>
            <a:r>
              <a:rPr lang="en-US" sz="1200" spc="169" dirty="0">
                <a:solidFill>
                  <a:srgbClr val="000000"/>
                </a:solidFill>
                <a:latin typeface="Norwester"/>
                <a:ea typeface="Norwester"/>
                <a:cs typeface="Norwester"/>
                <a:sym typeface="Norwester"/>
              </a:rPr>
              <a:t>ACCESS HOMES THAT MATCH YOUR NEEDS AND BUDGET.</a:t>
            </a:r>
          </a:p>
          <a:p>
            <a:pPr>
              <a:lnSpc>
                <a:spcPts val="1529"/>
              </a:lnSpc>
            </a:pPr>
            <a:endParaRPr lang="en-US" sz="1200" spc="169" dirty="0">
              <a:solidFill>
                <a:srgbClr val="000000"/>
              </a:solidFill>
              <a:latin typeface="Norwester"/>
              <a:ea typeface="Norwester"/>
              <a:cs typeface="Norwester"/>
              <a:sym typeface="Norwester"/>
            </a:endParaRPr>
          </a:p>
          <a:p>
            <a:pPr marL="134147" lvl="1">
              <a:lnSpc>
                <a:spcPts val="1529"/>
              </a:lnSpc>
            </a:pPr>
            <a:r>
              <a:rPr lang="en-US" sz="1200" spc="169" dirty="0">
                <a:solidFill>
                  <a:srgbClr val="000000"/>
                </a:solidFill>
                <a:latin typeface="Norwester"/>
                <a:ea typeface="Norwester"/>
                <a:cs typeface="Norwester"/>
                <a:sym typeface="Norwester"/>
              </a:rPr>
              <a:t>VIEW ONLY THE MOST RELEVANT PROPERTIES.</a:t>
            </a:r>
          </a:p>
          <a:p>
            <a:pPr marL="134147" lvl="1">
              <a:lnSpc>
                <a:spcPts val="1529"/>
              </a:lnSpc>
            </a:pPr>
            <a:r>
              <a:rPr lang="en-US" sz="1200" spc="169" dirty="0">
                <a:solidFill>
                  <a:srgbClr val="000000"/>
                </a:solidFill>
                <a:latin typeface="Norwester"/>
                <a:ea typeface="Norwester"/>
                <a:cs typeface="Norwester"/>
                <a:sym typeface="Norwester"/>
              </a:rPr>
              <a:t>DISCOVER EXCLUSIVE AND OFF-MARKET LISTINGS.</a:t>
            </a:r>
          </a:p>
          <a:p>
            <a:pPr>
              <a:lnSpc>
                <a:spcPts val="1529"/>
              </a:lnSpc>
            </a:pPr>
            <a:endParaRPr lang="en-US" sz="1200" spc="169" dirty="0">
              <a:solidFill>
                <a:srgbClr val="000000"/>
              </a:solidFill>
              <a:latin typeface="Norwester"/>
              <a:ea typeface="Norwester"/>
              <a:cs typeface="Norwester"/>
              <a:sym typeface="Norwester"/>
            </a:endParaRPr>
          </a:p>
          <a:p>
            <a:pPr marL="134147" lvl="1">
              <a:lnSpc>
                <a:spcPts val="1529"/>
              </a:lnSpc>
            </a:pPr>
            <a:r>
              <a:rPr lang="en-US" sz="1200" spc="169" dirty="0">
                <a:solidFill>
                  <a:srgbClr val="000000"/>
                </a:solidFill>
                <a:latin typeface="Norwester"/>
                <a:ea typeface="Norwester"/>
                <a:cs typeface="Norwester"/>
                <a:sym typeface="Norwester"/>
              </a:rPr>
              <a:t>INSIDE INFORMATION &amp; MARKET INSIGHTS</a:t>
            </a:r>
          </a:p>
          <a:p>
            <a:pPr marL="134147" lvl="1">
              <a:lnSpc>
                <a:spcPts val="1529"/>
              </a:lnSpc>
            </a:pPr>
            <a:r>
              <a:rPr lang="en-US" sz="1200" spc="169" dirty="0">
                <a:solidFill>
                  <a:srgbClr val="000000"/>
                </a:solidFill>
                <a:latin typeface="Norwester"/>
                <a:ea typeface="Norwester"/>
                <a:cs typeface="Norwester"/>
                <a:sym typeface="Norwester"/>
              </a:rPr>
              <a:t>STAY INFORMED WITH REAL-TIME MARKET TRENDS.</a:t>
            </a:r>
          </a:p>
          <a:p>
            <a:pPr>
              <a:lnSpc>
                <a:spcPts val="1529"/>
              </a:lnSpc>
            </a:pPr>
            <a:endParaRPr lang="en-US" sz="1200" spc="169" dirty="0">
              <a:solidFill>
                <a:srgbClr val="000000"/>
              </a:solidFill>
              <a:latin typeface="Norwester"/>
              <a:ea typeface="Norwester"/>
              <a:cs typeface="Norwester"/>
              <a:sym typeface="Norwester"/>
            </a:endParaRPr>
          </a:p>
          <a:p>
            <a:pPr marL="134147" lvl="1">
              <a:lnSpc>
                <a:spcPts val="1529"/>
              </a:lnSpc>
            </a:pPr>
            <a:r>
              <a:rPr lang="en-US" sz="1200" spc="169" dirty="0">
                <a:solidFill>
                  <a:srgbClr val="000000"/>
                </a:solidFill>
                <a:latin typeface="Norwester"/>
                <a:ea typeface="Norwester"/>
                <a:cs typeface="Norwester"/>
                <a:sym typeface="Norwester"/>
              </a:rPr>
              <a:t>LEARN ABOUT UPCOMING LISTINGS BEFORE THEY GO PUBLIC.</a:t>
            </a:r>
          </a:p>
          <a:p>
            <a:pPr>
              <a:lnSpc>
                <a:spcPts val="1529"/>
              </a:lnSpc>
            </a:pPr>
            <a:endParaRPr lang="en-US" sz="1200" spc="169" dirty="0">
              <a:solidFill>
                <a:srgbClr val="000000"/>
              </a:solidFill>
              <a:latin typeface="Norwester"/>
              <a:ea typeface="Norwester"/>
              <a:cs typeface="Norwester"/>
              <a:sym typeface="Norwester"/>
            </a:endParaRPr>
          </a:p>
          <a:p>
            <a:pPr marL="134147" lvl="1">
              <a:lnSpc>
                <a:spcPts val="1529"/>
              </a:lnSpc>
            </a:pPr>
            <a:r>
              <a:rPr lang="en-US" sz="1200" spc="169" dirty="0">
                <a:solidFill>
                  <a:srgbClr val="000000"/>
                </a:solidFill>
                <a:latin typeface="Norwester"/>
                <a:ea typeface="Norwester"/>
                <a:cs typeface="Norwester"/>
                <a:sym typeface="Norwester"/>
              </a:rPr>
              <a:t>UNDERSTAND PROPERTY VALUES FOR COMPETITIVE OFFERS.</a:t>
            </a:r>
          </a:p>
          <a:p>
            <a:pPr>
              <a:lnSpc>
                <a:spcPts val="1529"/>
              </a:lnSpc>
            </a:pPr>
            <a:endParaRPr lang="en-US" sz="1200" spc="169" dirty="0">
              <a:solidFill>
                <a:srgbClr val="000000"/>
              </a:solidFill>
              <a:latin typeface="Norwester"/>
              <a:ea typeface="Norwester"/>
              <a:cs typeface="Norwester"/>
              <a:sym typeface="Norwester"/>
            </a:endParaRPr>
          </a:p>
          <a:p>
            <a:pPr marL="134147" lvl="1">
              <a:lnSpc>
                <a:spcPts val="1529"/>
              </a:lnSpc>
            </a:pPr>
            <a:r>
              <a:rPr lang="en-US" sz="1200" spc="169" dirty="0">
                <a:solidFill>
                  <a:srgbClr val="000000"/>
                </a:solidFill>
                <a:latin typeface="Norwester"/>
                <a:ea typeface="Norwester"/>
                <a:cs typeface="Norwester"/>
                <a:sym typeface="Norwester"/>
              </a:rPr>
              <a:t>TEAM STRATEGY FOR SUCCESS</a:t>
            </a:r>
          </a:p>
          <a:p>
            <a:pPr marL="134147" lvl="1">
              <a:lnSpc>
                <a:spcPts val="1529"/>
              </a:lnSpc>
            </a:pPr>
            <a:r>
              <a:rPr lang="en-US" sz="1200" spc="169" dirty="0">
                <a:solidFill>
                  <a:srgbClr val="000000"/>
                </a:solidFill>
                <a:latin typeface="Norwester"/>
                <a:ea typeface="Norwester"/>
                <a:cs typeface="Norwester"/>
                <a:sym typeface="Norwester"/>
              </a:rPr>
              <a:t>STEP-BY-STEP GUIDANCE THROUGH THE PROCESS.</a:t>
            </a:r>
          </a:p>
          <a:p>
            <a:pPr marL="134147" lvl="1">
              <a:lnSpc>
                <a:spcPts val="1529"/>
              </a:lnSpc>
            </a:pPr>
            <a:endParaRPr lang="en-US" sz="1200" spc="169" dirty="0">
              <a:solidFill>
                <a:srgbClr val="000000"/>
              </a:solidFill>
              <a:latin typeface="Norwester"/>
              <a:ea typeface="Norwester"/>
              <a:cs typeface="Norwester"/>
              <a:sym typeface="Norwester"/>
            </a:endParaRPr>
          </a:p>
          <a:p>
            <a:pPr marL="134147" lvl="1">
              <a:lnSpc>
                <a:spcPts val="1529"/>
              </a:lnSpc>
            </a:pPr>
            <a:r>
              <a:rPr lang="en-US" sz="1200" spc="169" dirty="0">
                <a:solidFill>
                  <a:srgbClr val="000000"/>
                </a:solidFill>
                <a:latin typeface="Norwester"/>
                <a:ea typeface="Norwester"/>
                <a:cs typeface="Norwester"/>
                <a:sym typeface="Norwester"/>
              </a:rPr>
              <a:t>EXPERT NEGOTIATION TO SECURE THE BEST DEAL.</a:t>
            </a:r>
          </a:p>
          <a:p>
            <a:pPr>
              <a:lnSpc>
                <a:spcPts val="1529"/>
              </a:lnSpc>
            </a:pPr>
            <a:endParaRPr lang="en-US" sz="1200" spc="169" dirty="0">
              <a:solidFill>
                <a:srgbClr val="000000"/>
              </a:solidFill>
              <a:latin typeface="Norwester"/>
              <a:ea typeface="Norwester"/>
              <a:cs typeface="Norwester"/>
              <a:sym typeface="Norwester"/>
            </a:endParaRPr>
          </a:p>
          <a:p>
            <a:pPr marL="134147" lvl="1">
              <a:lnSpc>
                <a:spcPts val="1529"/>
              </a:lnSpc>
            </a:pPr>
            <a:r>
              <a:rPr lang="en-US" sz="1200" spc="169" dirty="0">
                <a:solidFill>
                  <a:srgbClr val="000000"/>
                </a:solidFill>
                <a:latin typeface="Norwester"/>
                <a:ea typeface="Norwester"/>
                <a:cs typeface="Norwester"/>
                <a:sym typeface="Norwester"/>
              </a:rPr>
              <a:t>A NETWORK OF TRUSTED PROFESSIONALS</a:t>
            </a:r>
          </a:p>
          <a:p>
            <a:pPr>
              <a:lnSpc>
                <a:spcPts val="1529"/>
              </a:lnSpc>
            </a:pPr>
            <a:endParaRPr lang="en-US" sz="1200" spc="169" dirty="0">
              <a:solidFill>
                <a:srgbClr val="000000"/>
              </a:solidFill>
              <a:latin typeface="Norwester"/>
              <a:ea typeface="Norwester"/>
              <a:cs typeface="Norwester"/>
              <a:sym typeface="Norwester"/>
            </a:endParaRPr>
          </a:p>
          <a:p>
            <a:pPr marL="134147" lvl="1">
              <a:lnSpc>
                <a:spcPts val="1529"/>
              </a:lnSpc>
            </a:pPr>
            <a:r>
              <a:rPr lang="en-US" sz="1200" spc="169" dirty="0">
                <a:solidFill>
                  <a:srgbClr val="000000"/>
                </a:solidFill>
                <a:latin typeface="Norwester"/>
                <a:ea typeface="Norwester"/>
                <a:cs typeface="Norwester"/>
                <a:sym typeface="Norwester"/>
              </a:rPr>
              <a:t>CONNECTIONS WITH LENDERS, INSPECTORS, AND ATTORNEYS.</a:t>
            </a:r>
          </a:p>
          <a:p>
            <a:pPr>
              <a:lnSpc>
                <a:spcPts val="1529"/>
              </a:lnSpc>
            </a:pPr>
            <a:endParaRPr lang="en-US" sz="1200" spc="169" dirty="0">
              <a:solidFill>
                <a:srgbClr val="000000"/>
              </a:solidFill>
              <a:latin typeface="Norwester"/>
              <a:ea typeface="Norwester"/>
              <a:cs typeface="Norwester"/>
              <a:sym typeface="Norwester"/>
            </a:endParaRPr>
          </a:p>
          <a:p>
            <a:pPr marL="134147" lvl="1">
              <a:lnSpc>
                <a:spcPts val="1529"/>
              </a:lnSpc>
            </a:pPr>
            <a:r>
              <a:rPr lang="en-US" sz="1200" spc="169" dirty="0">
                <a:solidFill>
                  <a:srgbClr val="000000"/>
                </a:solidFill>
                <a:latin typeface="Norwester"/>
                <a:ea typeface="Norwester"/>
                <a:cs typeface="Norwester"/>
                <a:sym typeface="Norwester"/>
              </a:rPr>
              <a:t>ACCESS TO RELIABLE CONTRACTORS, MOVERS, AND SERVICE PROVIDERS.</a:t>
            </a:r>
          </a:p>
          <a:p>
            <a:pPr>
              <a:lnSpc>
                <a:spcPts val="1529"/>
              </a:lnSpc>
            </a:pPr>
            <a:endParaRPr lang="en-US" sz="1200" spc="169" dirty="0">
              <a:solidFill>
                <a:srgbClr val="000000"/>
              </a:solidFill>
              <a:latin typeface="Norwester"/>
              <a:ea typeface="Norwester"/>
              <a:cs typeface="Norwester"/>
              <a:sym typeface="Norwester"/>
            </a:endParaRPr>
          </a:p>
          <a:p>
            <a:pPr marL="134147" lvl="1">
              <a:lnSpc>
                <a:spcPts val="1529"/>
              </a:lnSpc>
            </a:pPr>
            <a:r>
              <a:rPr lang="en-US" sz="1200" spc="169" dirty="0">
                <a:solidFill>
                  <a:srgbClr val="000000"/>
                </a:solidFill>
                <a:latin typeface="Norwester"/>
                <a:ea typeface="Norwester"/>
                <a:cs typeface="Norwester"/>
                <a:sym typeface="Norwester"/>
              </a:rPr>
              <a:t>WHY SETTLE? LET’S FIND YOUR DREAM HOME TOGETHER!</a:t>
            </a:r>
          </a:p>
          <a:p>
            <a:pPr marL="134147" lvl="1">
              <a:lnSpc>
                <a:spcPts val="1529"/>
              </a:lnSpc>
            </a:pPr>
            <a:endParaRPr lang="en-US" sz="1200" spc="169" dirty="0">
              <a:solidFill>
                <a:srgbClr val="000000"/>
              </a:solidFill>
              <a:latin typeface="Norwester"/>
              <a:ea typeface="Norwester"/>
              <a:cs typeface="Norwester"/>
              <a:sym typeface="Norwester"/>
            </a:endParaRPr>
          </a:p>
          <a:p>
            <a:pPr>
              <a:lnSpc>
                <a:spcPts val="3684"/>
              </a:lnSpc>
            </a:pPr>
            <a:endParaRPr lang="en-US" sz="1242" spc="169" dirty="0">
              <a:solidFill>
                <a:srgbClr val="000000"/>
              </a:solidFill>
              <a:latin typeface="Norwester"/>
              <a:ea typeface="Norwester"/>
              <a:cs typeface="Norwester"/>
              <a:sym typeface="Norwester"/>
            </a:endParaRPr>
          </a:p>
        </p:txBody>
      </p:sp>
      <p:sp>
        <p:nvSpPr>
          <p:cNvPr id="18" name="TextBox 18"/>
          <p:cNvSpPr txBox="1"/>
          <p:nvPr/>
        </p:nvSpPr>
        <p:spPr>
          <a:xfrm>
            <a:off x="1510295" y="7258874"/>
            <a:ext cx="5075044" cy="1484252"/>
          </a:xfrm>
          <a:prstGeom prst="rect">
            <a:avLst/>
          </a:prstGeom>
        </p:spPr>
        <p:txBody>
          <a:bodyPr wrap="square" lIns="0" tIns="0" rIns="0" bIns="0" rtlCol="0" anchor="t">
            <a:spAutoFit/>
          </a:bodyPr>
          <a:lstStyle/>
          <a:p>
            <a:pPr algn="ctr">
              <a:lnSpc>
                <a:spcPts val="5182"/>
              </a:lnSpc>
            </a:pPr>
            <a:r>
              <a:rPr lang="en-US" sz="3702" dirty="0">
                <a:solidFill>
                  <a:srgbClr val="000000"/>
                </a:solidFill>
                <a:latin typeface="Norwester"/>
                <a:ea typeface="Norwester"/>
                <a:cs typeface="Norwester"/>
                <a:sym typeface="Norwester"/>
              </a:rPr>
              <a:t>717-350-5586</a:t>
            </a:r>
          </a:p>
          <a:p>
            <a:pPr algn="ctr">
              <a:lnSpc>
                <a:spcPts val="2404"/>
              </a:lnSpc>
            </a:pPr>
            <a:r>
              <a:rPr lang="en-US" sz="2824" dirty="0">
                <a:solidFill>
                  <a:srgbClr val="B72129"/>
                </a:solidFill>
                <a:latin typeface="League Spartan"/>
                <a:ea typeface="League Spartan"/>
                <a:cs typeface="League Spartan"/>
                <a:sym typeface="League Spartan"/>
              </a:rPr>
              <a:t>TheVillagesUncovered.com</a:t>
            </a:r>
          </a:p>
          <a:p>
            <a:pPr algn="ctr">
              <a:lnSpc>
                <a:spcPts val="2404"/>
              </a:lnSpc>
            </a:pPr>
            <a:r>
              <a:rPr lang="en-US" sz="1716" b="1" dirty="0">
                <a:solidFill>
                  <a:srgbClr val="000000"/>
                </a:solidFill>
                <a:latin typeface="League Spartan"/>
                <a:ea typeface="League Spartan"/>
                <a:cs typeface="League Spartan"/>
                <a:sym typeface="League Spartan"/>
              </a:rPr>
              <a:t>ajpriceflrealtor@gmail.com</a:t>
            </a:r>
          </a:p>
          <a:p>
            <a:pPr algn="ctr">
              <a:lnSpc>
                <a:spcPts val="1655"/>
              </a:lnSpc>
            </a:pPr>
            <a:r>
              <a:rPr lang="en-US" sz="1182" dirty="0">
                <a:solidFill>
                  <a:srgbClr val="000000"/>
                </a:solidFill>
                <a:latin typeface="Antic Bold"/>
                <a:ea typeface="Antic Bold"/>
                <a:cs typeface="Antic Bold"/>
                <a:sym typeface="Antic Bold"/>
              </a:rPr>
              <a:t>1174 NE 62nd Terrace, Suite 300, The Villages FL 32162</a:t>
            </a:r>
          </a:p>
        </p:txBody>
      </p:sp>
      <p:grpSp>
        <p:nvGrpSpPr>
          <p:cNvPr id="26" name="Group 25">
            <a:extLst>
              <a:ext uri="{FF2B5EF4-FFF2-40B4-BE49-F238E27FC236}">
                <a16:creationId xmlns:a16="http://schemas.microsoft.com/office/drawing/2014/main" id="{A3EA7035-ABC9-5862-FD07-7182E91A3738}"/>
              </a:ext>
            </a:extLst>
          </p:cNvPr>
          <p:cNvGrpSpPr/>
          <p:nvPr/>
        </p:nvGrpSpPr>
        <p:grpSpPr>
          <a:xfrm>
            <a:off x="1630218" y="68302"/>
            <a:ext cx="4892348" cy="985374"/>
            <a:chOff x="2121657" y="-2513990"/>
            <a:chExt cx="5436628" cy="914681"/>
          </a:xfrm>
        </p:grpSpPr>
        <p:sp>
          <p:nvSpPr>
            <p:cNvPr id="27" name="Freeform 14">
              <a:extLst>
                <a:ext uri="{FF2B5EF4-FFF2-40B4-BE49-F238E27FC236}">
                  <a16:creationId xmlns:a16="http://schemas.microsoft.com/office/drawing/2014/main" id="{8515555E-760E-35F9-8036-164D8BFA1079}"/>
                </a:ext>
              </a:extLst>
            </p:cNvPr>
            <p:cNvSpPr/>
            <p:nvPr/>
          </p:nvSpPr>
          <p:spPr>
            <a:xfrm>
              <a:off x="7019494" y="-2513990"/>
              <a:ext cx="538791" cy="514545"/>
            </a:xfrm>
            <a:custGeom>
              <a:avLst/>
              <a:gdLst/>
              <a:ahLst/>
              <a:cxnLst/>
              <a:rect l="l" t="t" r="r" b="b"/>
              <a:pathLst>
                <a:path w="538790" h="514545">
                  <a:moveTo>
                    <a:pt x="0" y="0"/>
                  </a:moveTo>
                  <a:lnTo>
                    <a:pt x="538790" y="0"/>
                  </a:lnTo>
                  <a:lnTo>
                    <a:pt x="538790" y="514545"/>
                  </a:lnTo>
                  <a:lnTo>
                    <a:pt x="0" y="514545"/>
                  </a:lnTo>
                  <a:lnTo>
                    <a:pt x="0" y="0"/>
                  </a:lnTo>
                  <a:close/>
                </a:path>
              </a:pathLst>
            </a:custGeom>
            <a:blipFill>
              <a:blip r:embed="rId3"/>
              <a:stretch>
                <a:fillRect/>
              </a:stretch>
            </a:blipFill>
          </p:spPr>
          <p:txBody>
            <a:bodyPr/>
            <a:lstStyle>
              <a:defPPr>
                <a:defRPr lang="en-US"/>
              </a:defPPr>
              <a:lvl1pPr marL="0" algn="l" defTabSz="570563" rtl="0" eaLnBrk="1" latinLnBrk="0" hangingPunct="1">
                <a:defRPr sz="1123" kern="1200">
                  <a:solidFill>
                    <a:schemeClr val="tx1"/>
                  </a:solidFill>
                  <a:latin typeface="+mn-lt"/>
                  <a:ea typeface="+mn-ea"/>
                  <a:cs typeface="+mn-cs"/>
                </a:defRPr>
              </a:lvl1pPr>
              <a:lvl2pPr marL="285282" algn="l" defTabSz="570563" rtl="0" eaLnBrk="1" latinLnBrk="0" hangingPunct="1">
                <a:defRPr sz="1123" kern="1200">
                  <a:solidFill>
                    <a:schemeClr val="tx1"/>
                  </a:solidFill>
                  <a:latin typeface="+mn-lt"/>
                  <a:ea typeface="+mn-ea"/>
                  <a:cs typeface="+mn-cs"/>
                </a:defRPr>
              </a:lvl2pPr>
              <a:lvl3pPr marL="570563" algn="l" defTabSz="570563" rtl="0" eaLnBrk="1" latinLnBrk="0" hangingPunct="1">
                <a:defRPr sz="1123" kern="1200">
                  <a:solidFill>
                    <a:schemeClr val="tx1"/>
                  </a:solidFill>
                  <a:latin typeface="+mn-lt"/>
                  <a:ea typeface="+mn-ea"/>
                  <a:cs typeface="+mn-cs"/>
                </a:defRPr>
              </a:lvl3pPr>
              <a:lvl4pPr marL="855843" algn="l" defTabSz="570563" rtl="0" eaLnBrk="1" latinLnBrk="0" hangingPunct="1">
                <a:defRPr sz="1123" kern="1200">
                  <a:solidFill>
                    <a:schemeClr val="tx1"/>
                  </a:solidFill>
                  <a:latin typeface="+mn-lt"/>
                  <a:ea typeface="+mn-ea"/>
                  <a:cs typeface="+mn-cs"/>
                </a:defRPr>
              </a:lvl4pPr>
              <a:lvl5pPr marL="1141126" algn="l" defTabSz="570563" rtl="0" eaLnBrk="1" latinLnBrk="0" hangingPunct="1">
                <a:defRPr sz="1123" kern="1200">
                  <a:solidFill>
                    <a:schemeClr val="tx1"/>
                  </a:solidFill>
                  <a:latin typeface="+mn-lt"/>
                  <a:ea typeface="+mn-ea"/>
                  <a:cs typeface="+mn-cs"/>
                </a:defRPr>
              </a:lvl5pPr>
              <a:lvl6pPr marL="1426407" algn="l" defTabSz="570563" rtl="0" eaLnBrk="1" latinLnBrk="0" hangingPunct="1">
                <a:defRPr sz="1123" kern="1200">
                  <a:solidFill>
                    <a:schemeClr val="tx1"/>
                  </a:solidFill>
                  <a:latin typeface="+mn-lt"/>
                  <a:ea typeface="+mn-ea"/>
                  <a:cs typeface="+mn-cs"/>
                </a:defRPr>
              </a:lvl6pPr>
              <a:lvl7pPr marL="1711689" algn="l" defTabSz="570563" rtl="0" eaLnBrk="1" latinLnBrk="0" hangingPunct="1">
                <a:defRPr sz="1123" kern="1200">
                  <a:solidFill>
                    <a:schemeClr val="tx1"/>
                  </a:solidFill>
                  <a:latin typeface="+mn-lt"/>
                  <a:ea typeface="+mn-ea"/>
                  <a:cs typeface="+mn-cs"/>
                </a:defRPr>
              </a:lvl7pPr>
              <a:lvl8pPr marL="1996970" algn="l" defTabSz="570563" rtl="0" eaLnBrk="1" latinLnBrk="0" hangingPunct="1">
                <a:defRPr sz="1123" kern="1200">
                  <a:solidFill>
                    <a:schemeClr val="tx1"/>
                  </a:solidFill>
                  <a:latin typeface="+mn-lt"/>
                  <a:ea typeface="+mn-ea"/>
                  <a:cs typeface="+mn-cs"/>
                </a:defRPr>
              </a:lvl8pPr>
              <a:lvl9pPr marL="2282251" algn="l" defTabSz="570563" rtl="0" eaLnBrk="1" latinLnBrk="0" hangingPunct="1">
                <a:defRPr sz="1123" kern="1200">
                  <a:solidFill>
                    <a:schemeClr val="tx1"/>
                  </a:solidFill>
                  <a:latin typeface="+mn-lt"/>
                  <a:ea typeface="+mn-ea"/>
                  <a:cs typeface="+mn-cs"/>
                </a:defRPr>
              </a:lvl9pPr>
            </a:lstStyle>
            <a:p>
              <a:endParaRPr lang="en-US" sz="1124"/>
            </a:p>
          </p:txBody>
        </p:sp>
        <p:sp>
          <p:nvSpPr>
            <p:cNvPr id="28" name="Freeform 16">
              <a:extLst>
                <a:ext uri="{FF2B5EF4-FFF2-40B4-BE49-F238E27FC236}">
                  <a16:creationId xmlns:a16="http://schemas.microsoft.com/office/drawing/2014/main" id="{B7236CCB-4791-FE2D-75EF-E69D31283CD6}"/>
                </a:ext>
              </a:extLst>
            </p:cNvPr>
            <p:cNvSpPr/>
            <p:nvPr/>
          </p:nvSpPr>
          <p:spPr>
            <a:xfrm>
              <a:off x="5791200" y="-1795628"/>
              <a:ext cx="298104" cy="196319"/>
            </a:xfrm>
            <a:custGeom>
              <a:avLst/>
              <a:gdLst/>
              <a:ahLst/>
              <a:cxnLst/>
              <a:rect l="l" t="t" r="r" b="b"/>
              <a:pathLst>
                <a:path w="296497" h="296497">
                  <a:moveTo>
                    <a:pt x="0" y="0"/>
                  </a:moveTo>
                  <a:lnTo>
                    <a:pt x="296497" y="0"/>
                  </a:lnTo>
                  <a:lnTo>
                    <a:pt x="296497" y="296497"/>
                  </a:lnTo>
                  <a:lnTo>
                    <a:pt x="0" y="296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570563" rtl="0" eaLnBrk="1" latinLnBrk="0" hangingPunct="1">
                <a:defRPr sz="1123" kern="1200">
                  <a:solidFill>
                    <a:schemeClr val="tx1"/>
                  </a:solidFill>
                  <a:latin typeface="+mn-lt"/>
                  <a:ea typeface="+mn-ea"/>
                  <a:cs typeface="+mn-cs"/>
                </a:defRPr>
              </a:lvl1pPr>
              <a:lvl2pPr marL="285282" algn="l" defTabSz="570563" rtl="0" eaLnBrk="1" latinLnBrk="0" hangingPunct="1">
                <a:defRPr sz="1123" kern="1200">
                  <a:solidFill>
                    <a:schemeClr val="tx1"/>
                  </a:solidFill>
                  <a:latin typeface="+mn-lt"/>
                  <a:ea typeface="+mn-ea"/>
                  <a:cs typeface="+mn-cs"/>
                </a:defRPr>
              </a:lvl2pPr>
              <a:lvl3pPr marL="570563" algn="l" defTabSz="570563" rtl="0" eaLnBrk="1" latinLnBrk="0" hangingPunct="1">
                <a:defRPr sz="1123" kern="1200">
                  <a:solidFill>
                    <a:schemeClr val="tx1"/>
                  </a:solidFill>
                  <a:latin typeface="+mn-lt"/>
                  <a:ea typeface="+mn-ea"/>
                  <a:cs typeface="+mn-cs"/>
                </a:defRPr>
              </a:lvl3pPr>
              <a:lvl4pPr marL="855843" algn="l" defTabSz="570563" rtl="0" eaLnBrk="1" latinLnBrk="0" hangingPunct="1">
                <a:defRPr sz="1123" kern="1200">
                  <a:solidFill>
                    <a:schemeClr val="tx1"/>
                  </a:solidFill>
                  <a:latin typeface="+mn-lt"/>
                  <a:ea typeface="+mn-ea"/>
                  <a:cs typeface="+mn-cs"/>
                </a:defRPr>
              </a:lvl4pPr>
              <a:lvl5pPr marL="1141126" algn="l" defTabSz="570563" rtl="0" eaLnBrk="1" latinLnBrk="0" hangingPunct="1">
                <a:defRPr sz="1123" kern="1200">
                  <a:solidFill>
                    <a:schemeClr val="tx1"/>
                  </a:solidFill>
                  <a:latin typeface="+mn-lt"/>
                  <a:ea typeface="+mn-ea"/>
                  <a:cs typeface="+mn-cs"/>
                </a:defRPr>
              </a:lvl5pPr>
              <a:lvl6pPr marL="1426407" algn="l" defTabSz="570563" rtl="0" eaLnBrk="1" latinLnBrk="0" hangingPunct="1">
                <a:defRPr sz="1123" kern="1200">
                  <a:solidFill>
                    <a:schemeClr val="tx1"/>
                  </a:solidFill>
                  <a:latin typeface="+mn-lt"/>
                  <a:ea typeface="+mn-ea"/>
                  <a:cs typeface="+mn-cs"/>
                </a:defRPr>
              </a:lvl6pPr>
              <a:lvl7pPr marL="1711689" algn="l" defTabSz="570563" rtl="0" eaLnBrk="1" latinLnBrk="0" hangingPunct="1">
                <a:defRPr sz="1123" kern="1200">
                  <a:solidFill>
                    <a:schemeClr val="tx1"/>
                  </a:solidFill>
                  <a:latin typeface="+mn-lt"/>
                  <a:ea typeface="+mn-ea"/>
                  <a:cs typeface="+mn-cs"/>
                </a:defRPr>
              </a:lvl7pPr>
              <a:lvl8pPr marL="1996970" algn="l" defTabSz="570563" rtl="0" eaLnBrk="1" latinLnBrk="0" hangingPunct="1">
                <a:defRPr sz="1123" kern="1200">
                  <a:solidFill>
                    <a:schemeClr val="tx1"/>
                  </a:solidFill>
                  <a:latin typeface="+mn-lt"/>
                  <a:ea typeface="+mn-ea"/>
                  <a:cs typeface="+mn-cs"/>
                </a:defRPr>
              </a:lvl8pPr>
              <a:lvl9pPr marL="2282251" algn="l" defTabSz="570563" rtl="0" eaLnBrk="1" latinLnBrk="0" hangingPunct="1">
                <a:defRPr sz="1123" kern="1200">
                  <a:solidFill>
                    <a:schemeClr val="tx1"/>
                  </a:solidFill>
                  <a:latin typeface="+mn-lt"/>
                  <a:ea typeface="+mn-ea"/>
                  <a:cs typeface="+mn-cs"/>
                </a:defRPr>
              </a:lvl9pPr>
            </a:lstStyle>
            <a:p>
              <a:endParaRPr lang="en-US" sz="1124"/>
            </a:p>
          </p:txBody>
        </p:sp>
        <p:sp>
          <p:nvSpPr>
            <p:cNvPr id="29" name="Freeform 13">
              <a:extLst>
                <a:ext uri="{FF2B5EF4-FFF2-40B4-BE49-F238E27FC236}">
                  <a16:creationId xmlns:a16="http://schemas.microsoft.com/office/drawing/2014/main" id="{CC73A792-EF31-DF8C-FE72-CBDDBC782DA9}"/>
                </a:ext>
              </a:extLst>
            </p:cNvPr>
            <p:cNvSpPr/>
            <p:nvPr/>
          </p:nvSpPr>
          <p:spPr>
            <a:xfrm>
              <a:off x="2121657" y="-2429296"/>
              <a:ext cx="538791" cy="514545"/>
            </a:xfrm>
            <a:custGeom>
              <a:avLst/>
              <a:gdLst/>
              <a:ahLst/>
              <a:cxnLst/>
              <a:rect l="l" t="t" r="r" b="b"/>
              <a:pathLst>
                <a:path w="538790" h="514545">
                  <a:moveTo>
                    <a:pt x="0" y="0"/>
                  </a:moveTo>
                  <a:lnTo>
                    <a:pt x="538791" y="0"/>
                  </a:lnTo>
                  <a:lnTo>
                    <a:pt x="538791" y="514545"/>
                  </a:lnTo>
                  <a:lnTo>
                    <a:pt x="0" y="514545"/>
                  </a:lnTo>
                  <a:lnTo>
                    <a:pt x="0" y="0"/>
                  </a:lnTo>
                  <a:close/>
                </a:path>
              </a:pathLst>
            </a:custGeom>
            <a:blipFill>
              <a:blip r:embed="rId3"/>
              <a:stretch>
                <a:fillRect/>
              </a:stretch>
            </a:blipFill>
          </p:spPr>
          <p:txBody>
            <a:bodyPr/>
            <a:lstStyle>
              <a:defPPr>
                <a:defRPr lang="en-US"/>
              </a:defPPr>
              <a:lvl1pPr marL="0" algn="l" defTabSz="570563" rtl="0" eaLnBrk="1" latinLnBrk="0" hangingPunct="1">
                <a:defRPr sz="1123" kern="1200">
                  <a:solidFill>
                    <a:schemeClr val="tx1"/>
                  </a:solidFill>
                  <a:latin typeface="+mn-lt"/>
                  <a:ea typeface="+mn-ea"/>
                  <a:cs typeface="+mn-cs"/>
                </a:defRPr>
              </a:lvl1pPr>
              <a:lvl2pPr marL="285282" algn="l" defTabSz="570563" rtl="0" eaLnBrk="1" latinLnBrk="0" hangingPunct="1">
                <a:defRPr sz="1123" kern="1200">
                  <a:solidFill>
                    <a:schemeClr val="tx1"/>
                  </a:solidFill>
                  <a:latin typeface="+mn-lt"/>
                  <a:ea typeface="+mn-ea"/>
                  <a:cs typeface="+mn-cs"/>
                </a:defRPr>
              </a:lvl2pPr>
              <a:lvl3pPr marL="570563" algn="l" defTabSz="570563" rtl="0" eaLnBrk="1" latinLnBrk="0" hangingPunct="1">
                <a:defRPr sz="1123" kern="1200">
                  <a:solidFill>
                    <a:schemeClr val="tx1"/>
                  </a:solidFill>
                  <a:latin typeface="+mn-lt"/>
                  <a:ea typeface="+mn-ea"/>
                  <a:cs typeface="+mn-cs"/>
                </a:defRPr>
              </a:lvl3pPr>
              <a:lvl4pPr marL="855843" algn="l" defTabSz="570563" rtl="0" eaLnBrk="1" latinLnBrk="0" hangingPunct="1">
                <a:defRPr sz="1123" kern="1200">
                  <a:solidFill>
                    <a:schemeClr val="tx1"/>
                  </a:solidFill>
                  <a:latin typeface="+mn-lt"/>
                  <a:ea typeface="+mn-ea"/>
                  <a:cs typeface="+mn-cs"/>
                </a:defRPr>
              </a:lvl4pPr>
              <a:lvl5pPr marL="1141126" algn="l" defTabSz="570563" rtl="0" eaLnBrk="1" latinLnBrk="0" hangingPunct="1">
                <a:defRPr sz="1123" kern="1200">
                  <a:solidFill>
                    <a:schemeClr val="tx1"/>
                  </a:solidFill>
                  <a:latin typeface="+mn-lt"/>
                  <a:ea typeface="+mn-ea"/>
                  <a:cs typeface="+mn-cs"/>
                </a:defRPr>
              </a:lvl5pPr>
              <a:lvl6pPr marL="1426407" algn="l" defTabSz="570563" rtl="0" eaLnBrk="1" latinLnBrk="0" hangingPunct="1">
                <a:defRPr sz="1123" kern="1200">
                  <a:solidFill>
                    <a:schemeClr val="tx1"/>
                  </a:solidFill>
                  <a:latin typeface="+mn-lt"/>
                  <a:ea typeface="+mn-ea"/>
                  <a:cs typeface="+mn-cs"/>
                </a:defRPr>
              </a:lvl6pPr>
              <a:lvl7pPr marL="1711689" algn="l" defTabSz="570563" rtl="0" eaLnBrk="1" latinLnBrk="0" hangingPunct="1">
                <a:defRPr sz="1123" kern="1200">
                  <a:solidFill>
                    <a:schemeClr val="tx1"/>
                  </a:solidFill>
                  <a:latin typeface="+mn-lt"/>
                  <a:ea typeface="+mn-ea"/>
                  <a:cs typeface="+mn-cs"/>
                </a:defRPr>
              </a:lvl7pPr>
              <a:lvl8pPr marL="1996970" algn="l" defTabSz="570563" rtl="0" eaLnBrk="1" latinLnBrk="0" hangingPunct="1">
                <a:defRPr sz="1123" kern="1200">
                  <a:solidFill>
                    <a:schemeClr val="tx1"/>
                  </a:solidFill>
                  <a:latin typeface="+mn-lt"/>
                  <a:ea typeface="+mn-ea"/>
                  <a:cs typeface="+mn-cs"/>
                </a:defRPr>
              </a:lvl8pPr>
              <a:lvl9pPr marL="2282251" algn="l" defTabSz="570563" rtl="0" eaLnBrk="1" latinLnBrk="0" hangingPunct="1">
                <a:defRPr sz="1123" kern="1200">
                  <a:solidFill>
                    <a:schemeClr val="tx1"/>
                  </a:solidFill>
                  <a:latin typeface="+mn-lt"/>
                  <a:ea typeface="+mn-ea"/>
                  <a:cs typeface="+mn-cs"/>
                </a:defRPr>
              </a:lvl9pPr>
            </a:lstStyle>
            <a:p>
              <a:endParaRPr lang="en-US" sz="1124"/>
            </a:p>
          </p:txBody>
        </p:sp>
      </p:grpSp>
      <p:sp>
        <p:nvSpPr>
          <p:cNvPr id="35" name="TextBox 34">
            <a:extLst>
              <a:ext uri="{FF2B5EF4-FFF2-40B4-BE49-F238E27FC236}">
                <a16:creationId xmlns:a16="http://schemas.microsoft.com/office/drawing/2014/main" id="{3B43B871-60F0-AB2D-A560-5682DF2942A2}"/>
              </a:ext>
            </a:extLst>
          </p:cNvPr>
          <p:cNvSpPr txBox="1"/>
          <p:nvPr/>
        </p:nvSpPr>
        <p:spPr>
          <a:xfrm>
            <a:off x="2133292" y="159542"/>
            <a:ext cx="3829050" cy="964367"/>
          </a:xfrm>
          <a:prstGeom prst="rect">
            <a:avLst/>
          </a:prstGeom>
          <a:noFill/>
        </p:spPr>
        <p:txBody>
          <a:bodyPr wrap="square">
            <a:spAutoFit/>
          </a:bodyPr>
          <a:lstStyle/>
          <a:p>
            <a:pPr algn="ctr">
              <a:lnSpc>
                <a:spcPts val="3922"/>
              </a:lnSpc>
              <a:spcBef>
                <a:spcPct val="0"/>
              </a:spcBef>
            </a:pPr>
            <a:r>
              <a:rPr lang="en-US" sz="3200" spc="430" dirty="0">
                <a:solidFill>
                  <a:srgbClr val="084479"/>
                </a:solidFill>
                <a:latin typeface="Norwester"/>
                <a:ea typeface="Norwester"/>
                <a:cs typeface="Norwester"/>
                <a:sym typeface="Norwester"/>
              </a:rPr>
              <a:t>ANN MARIE PRICE</a:t>
            </a:r>
          </a:p>
          <a:p>
            <a:pPr algn="ctr">
              <a:lnSpc>
                <a:spcPts val="2881"/>
              </a:lnSpc>
              <a:spcBef>
                <a:spcPct val="0"/>
              </a:spcBef>
            </a:pPr>
            <a:r>
              <a:rPr lang="en-US" sz="3200" spc="316" dirty="0">
                <a:solidFill>
                  <a:srgbClr val="084479"/>
                </a:solidFill>
                <a:latin typeface="Norwester"/>
                <a:ea typeface="Norwester"/>
                <a:cs typeface="Norwester"/>
                <a:sym typeface="Norwester"/>
              </a:rPr>
              <a:t>REALTOR</a:t>
            </a:r>
            <a:r>
              <a:rPr lang="en-US" sz="3200" spc="316" dirty="0">
                <a:solidFill>
                  <a:srgbClr val="000000"/>
                </a:solidFill>
                <a:latin typeface="Norwester"/>
                <a:ea typeface="Norwester"/>
                <a:cs typeface="Norwester"/>
                <a:sym typeface="Norwester"/>
              </a:rPr>
              <a:t> </a:t>
            </a:r>
          </a:p>
        </p:txBody>
      </p:sp>
      <p:grpSp>
        <p:nvGrpSpPr>
          <p:cNvPr id="6" name="Group 5">
            <a:extLst>
              <a:ext uri="{FF2B5EF4-FFF2-40B4-BE49-F238E27FC236}">
                <a16:creationId xmlns:a16="http://schemas.microsoft.com/office/drawing/2014/main" id="{D37A32CB-6B04-DE17-6BB1-E4B4DB55C90E}"/>
              </a:ext>
            </a:extLst>
          </p:cNvPr>
          <p:cNvGrpSpPr/>
          <p:nvPr/>
        </p:nvGrpSpPr>
        <p:grpSpPr>
          <a:xfrm>
            <a:off x="34582" y="0"/>
            <a:ext cx="952943" cy="9144000"/>
            <a:chOff x="34582" y="0"/>
            <a:chExt cx="952943" cy="9144000"/>
          </a:xfrm>
        </p:grpSpPr>
        <p:grpSp>
          <p:nvGrpSpPr>
            <p:cNvPr id="13" name="Group 2">
              <a:extLst>
                <a:ext uri="{FF2B5EF4-FFF2-40B4-BE49-F238E27FC236}">
                  <a16:creationId xmlns:a16="http://schemas.microsoft.com/office/drawing/2014/main" id="{A7F2F352-EA61-E135-2761-789DE5B3E171}"/>
                </a:ext>
              </a:extLst>
            </p:cNvPr>
            <p:cNvGrpSpPr/>
            <p:nvPr/>
          </p:nvGrpSpPr>
          <p:grpSpPr>
            <a:xfrm>
              <a:off x="247492" y="0"/>
              <a:ext cx="401143" cy="9144000"/>
              <a:chOff x="0" y="0"/>
              <a:chExt cx="129120" cy="4898236"/>
            </a:xfrm>
          </p:grpSpPr>
          <p:sp>
            <p:nvSpPr>
              <p:cNvPr id="14" name="Freeform 3">
                <a:extLst>
                  <a:ext uri="{FF2B5EF4-FFF2-40B4-BE49-F238E27FC236}">
                    <a16:creationId xmlns:a16="http://schemas.microsoft.com/office/drawing/2014/main" id="{1EB562C0-67E2-C3AC-5109-085494DF008C}"/>
                  </a:ext>
                </a:extLst>
              </p:cNvPr>
              <p:cNvSpPr/>
              <p:nvPr/>
            </p:nvSpPr>
            <p:spPr>
              <a:xfrm>
                <a:off x="0" y="0"/>
                <a:ext cx="129120" cy="4898236"/>
              </a:xfrm>
              <a:custGeom>
                <a:avLst/>
                <a:gdLst/>
                <a:ahLst/>
                <a:cxnLst/>
                <a:rect l="l" t="t" r="r" b="b"/>
                <a:pathLst>
                  <a:path w="129120" h="4898236">
                    <a:moveTo>
                      <a:pt x="0" y="0"/>
                    </a:moveTo>
                    <a:lnTo>
                      <a:pt x="129120" y="0"/>
                    </a:lnTo>
                    <a:lnTo>
                      <a:pt x="129120" y="4898236"/>
                    </a:lnTo>
                    <a:lnTo>
                      <a:pt x="0" y="4898236"/>
                    </a:lnTo>
                    <a:close/>
                  </a:path>
                </a:pathLst>
              </a:custGeom>
              <a:solidFill>
                <a:srgbClr val="FFFFFF"/>
              </a:solidFill>
            </p:spPr>
            <p:txBody>
              <a:bodyPr/>
              <a:lstStyle/>
              <a:p>
                <a:endParaRPr lang="en-US" sz="744"/>
              </a:p>
            </p:txBody>
          </p:sp>
          <p:sp>
            <p:nvSpPr>
              <p:cNvPr id="16" name="TextBox 4">
                <a:extLst>
                  <a:ext uri="{FF2B5EF4-FFF2-40B4-BE49-F238E27FC236}">
                    <a16:creationId xmlns:a16="http://schemas.microsoft.com/office/drawing/2014/main" id="{4C33A409-83AD-F278-FD04-7E50E689B195}"/>
                  </a:ext>
                </a:extLst>
              </p:cNvPr>
              <p:cNvSpPr txBox="1"/>
              <p:nvPr/>
            </p:nvSpPr>
            <p:spPr>
              <a:xfrm>
                <a:off x="0" y="0"/>
                <a:ext cx="129120" cy="4898236"/>
              </a:xfrm>
              <a:prstGeom prst="rect">
                <a:avLst/>
              </a:prstGeom>
            </p:spPr>
            <p:txBody>
              <a:bodyPr lIns="29339" tIns="29339" rIns="29339" bIns="29339" rtlCol="0" anchor="ctr"/>
              <a:lstStyle/>
              <a:p>
                <a:pPr algn="ctr">
                  <a:lnSpc>
                    <a:spcPts val="1563"/>
                  </a:lnSpc>
                </a:pPr>
                <a:endParaRPr sz="744"/>
              </a:p>
            </p:txBody>
          </p:sp>
        </p:grpSp>
        <p:grpSp>
          <p:nvGrpSpPr>
            <p:cNvPr id="19" name="Group 5">
              <a:extLst>
                <a:ext uri="{FF2B5EF4-FFF2-40B4-BE49-F238E27FC236}">
                  <a16:creationId xmlns:a16="http://schemas.microsoft.com/office/drawing/2014/main" id="{6E740500-6E89-C4EA-DF4C-3E17862C9F35}"/>
                </a:ext>
              </a:extLst>
            </p:cNvPr>
            <p:cNvGrpSpPr/>
            <p:nvPr/>
          </p:nvGrpSpPr>
          <p:grpSpPr>
            <a:xfrm>
              <a:off x="543298" y="0"/>
              <a:ext cx="430340" cy="9144000"/>
              <a:chOff x="0" y="0"/>
              <a:chExt cx="179779" cy="4898236"/>
            </a:xfrm>
          </p:grpSpPr>
          <p:sp>
            <p:nvSpPr>
              <p:cNvPr id="20" name="Freeform 6">
                <a:extLst>
                  <a:ext uri="{FF2B5EF4-FFF2-40B4-BE49-F238E27FC236}">
                    <a16:creationId xmlns:a16="http://schemas.microsoft.com/office/drawing/2014/main" id="{2C846779-259F-4583-49C9-A2F411E38792}"/>
                  </a:ext>
                </a:extLst>
              </p:cNvPr>
              <p:cNvSpPr/>
              <p:nvPr/>
            </p:nvSpPr>
            <p:spPr>
              <a:xfrm>
                <a:off x="0" y="0"/>
                <a:ext cx="179779" cy="4898236"/>
              </a:xfrm>
              <a:custGeom>
                <a:avLst/>
                <a:gdLst/>
                <a:ahLst/>
                <a:cxnLst/>
                <a:rect l="l" t="t" r="r" b="b"/>
                <a:pathLst>
                  <a:path w="179779" h="4898236">
                    <a:moveTo>
                      <a:pt x="0" y="0"/>
                    </a:moveTo>
                    <a:lnTo>
                      <a:pt x="179779" y="0"/>
                    </a:lnTo>
                    <a:lnTo>
                      <a:pt x="179779" y="4898236"/>
                    </a:lnTo>
                    <a:lnTo>
                      <a:pt x="0" y="4898236"/>
                    </a:lnTo>
                    <a:close/>
                  </a:path>
                </a:pathLst>
              </a:custGeom>
              <a:solidFill>
                <a:srgbClr val="004AAD"/>
              </a:solidFill>
            </p:spPr>
            <p:txBody>
              <a:bodyPr/>
              <a:lstStyle/>
              <a:p>
                <a:endParaRPr lang="en-US" sz="744"/>
              </a:p>
            </p:txBody>
          </p:sp>
          <p:sp>
            <p:nvSpPr>
              <p:cNvPr id="21" name="TextBox 7">
                <a:extLst>
                  <a:ext uri="{FF2B5EF4-FFF2-40B4-BE49-F238E27FC236}">
                    <a16:creationId xmlns:a16="http://schemas.microsoft.com/office/drawing/2014/main" id="{A5906DBF-F9C6-9228-CD2A-CB215E3FD14E}"/>
                  </a:ext>
                </a:extLst>
              </p:cNvPr>
              <p:cNvSpPr txBox="1"/>
              <p:nvPr/>
            </p:nvSpPr>
            <p:spPr>
              <a:xfrm>
                <a:off x="0" y="0"/>
                <a:ext cx="179779" cy="4898236"/>
              </a:xfrm>
              <a:prstGeom prst="rect">
                <a:avLst/>
              </a:prstGeom>
            </p:spPr>
            <p:txBody>
              <a:bodyPr lIns="29339" tIns="29339" rIns="29339" bIns="29339" rtlCol="0" anchor="ctr"/>
              <a:lstStyle/>
              <a:p>
                <a:pPr algn="ctr">
                  <a:lnSpc>
                    <a:spcPts val="1563"/>
                  </a:lnSpc>
                </a:pPr>
                <a:endParaRPr sz="744"/>
              </a:p>
            </p:txBody>
          </p:sp>
        </p:grpSp>
        <p:grpSp>
          <p:nvGrpSpPr>
            <p:cNvPr id="22" name="Group 8">
              <a:extLst>
                <a:ext uri="{FF2B5EF4-FFF2-40B4-BE49-F238E27FC236}">
                  <a16:creationId xmlns:a16="http://schemas.microsoft.com/office/drawing/2014/main" id="{55931338-ECE6-2644-3775-515E02A39116}"/>
                </a:ext>
              </a:extLst>
            </p:cNvPr>
            <p:cNvGrpSpPr/>
            <p:nvPr/>
          </p:nvGrpSpPr>
          <p:grpSpPr>
            <a:xfrm>
              <a:off x="49724" y="0"/>
              <a:ext cx="295806" cy="9144000"/>
              <a:chOff x="0" y="0"/>
              <a:chExt cx="174941" cy="4898236"/>
            </a:xfrm>
          </p:grpSpPr>
          <p:sp>
            <p:nvSpPr>
              <p:cNvPr id="23" name="Freeform 9">
                <a:extLst>
                  <a:ext uri="{FF2B5EF4-FFF2-40B4-BE49-F238E27FC236}">
                    <a16:creationId xmlns:a16="http://schemas.microsoft.com/office/drawing/2014/main" id="{4533B169-F413-02F9-7D83-13AF9A27714A}"/>
                  </a:ext>
                </a:extLst>
              </p:cNvPr>
              <p:cNvSpPr/>
              <p:nvPr/>
            </p:nvSpPr>
            <p:spPr>
              <a:xfrm>
                <a:off x="0" y="0"/>
                <a:ext cx="174941" cy="4898236"/>
              </a:xfrm>
              <a:custGeom>
                <a:avLst/>
                <a:gdLst/>
                <a:ahLst/>
                <a:cxnLst/>
                <a:rect l="l" t="t" r="r" b="b"/>
                <a:pathLst>
                  <a:path w="174941" h="4898236">
                    <a:moveTo>
                      <a:pt x="0" y="0"/>
                    </a:moveTo>
                    <a:lnTo>
                      <a:pt x="174941" y="0"/>
                    </a:lnTo>
                    <a:lnTo>
                      <a:pt x="174941" y="4898236"/>
                    </a:lnTo>
                    <a:lnTo>
                      <a:pt x="0" y="4898236"/>
                    </a:lnTo>
                    <a:close/>
                  </a:path>
                </a:pathLst>
              </a:custGeom>
              <a:solidFill>
                <a:srgbClr val="FF3131"/>
              </a:solidFill>
            </p:spPr>
            <p:txBody>
              <a:bodyPr/>
              <a:lstStyle/>
              <a:p>
                <a:endParaRPr lang="en-US" sz="744"/>
              </a:p>
            </p:txBody>
          </p:sp>
          <p:sp>
            <p:nvSpPr>
              <p:cNvPr id="24" name="TextBox 10">
                <a:extLst>
                  <a:ext uri="{FF2B5EF4-FFF2-40B4-BE49-F238E27FC236}">
                    <a16:creationId xmlns:a16="http://schemas.microsoft.com/office/drawing/2014/main" id="{9FF14342-9E0B-2B53-B446-BF2687BFF0F4}"/>
                  </a:ext>
                </a:extLst>
              </p:cNvPr>
              <p:cNvSpPr txBox="1"/>
              <p:nvPr/>
            </p:nvSpPr>
            <p:spPr>
              <a:xfrm>
                <a:off x="0" y="0"/>
                <a:ext cx="174941" cy="4898236"/>
              </a:xfrm>
              <a:prstGeom prst="rect">
                <a:avLst/>
              </a:prstGeom>
            </p:spPr>
            <p:txBody>
              <a:bodyPr lIns="29339" tIns="29339" rIns="29339" bIns="29339" rtlCol="0" anchor="ctr"/>
              <a:lstStyle/>
              <a:p>
                <a:pPr algn="ctr">
                  <a:lnSpc>
                    <a:spcPts val="1563"/>
                  </a:lnSpc>
                </a:pPr>
                <a:endParaRPr sz="744"/>
              </a:p>
            </p:txBody>
          </p:sp>
        </p:grpSp>
        <p:sp>
          <p:nvSpPr>
            <p:cNvPr id="25" name="Freeform 11">
              <a:extLst>
                <a:ext uri="{FF2B5EF4-FFF2-40B4-BE49-F238E27FC236}">
                  <a16:creationId xmlns:a16="http://schemas.microsoft.com/office/drawing/2014/main" id="{56F6F18F-8538-70E2-D4FA-113DAC755FD4}"/>
                </a:ext>
              </a:extLst>
            </p:cNvPr>
            <p:cNvSpPr/>
            <p:nvPr/>
          </p:nvSpPr>
          <p:spPr>
            <a:xfrm>
              <a:off x="34582" y="5166482"/>
              <a:ext cx="952943" cy="1308728"/>
            </a:xfrm>
            <a:custGeom>
              <a:avLst/>
              <a:gdLst/>
              <a:ahLst/>
              <a:cxnLst/>
              <a:rect l="l" t="t" r="r" b="b"/>
              <a:pathLst>
                <a:path w="2605274" h="4025769">
                  <a:moveTo>
                    <a:pt x="0" y="0"/>
                  </a:moveTo>
                  <a:lnTo>
                    <a:pt x="2605274" y="0"/>
                  </a:lnTo>
                  <a:lnTo>
                    <a:pt x="2605274" y="4025769"/>
                  </a:lnTo>
                  <a:lnTo>
                    <a:pt x="0" y="4025769"/>
                  </a:lnTo>
                  <a:lnTo>
                    <a:pt x="0" y="0"/>
                  </a:lnTo>
                  <a:close/>
                </a:path>
              </a:pathLst>
            </a:custGeom>
            <a:blipFill>
              <a:blip r:embed="rId6"/>
              <a:stretch>
                <a:fillRect/>
              </a:stretch>
            </a:blipFill>
          </p:spPr>
          <p:txBody>
            <a:bodyPr/>
            <a:lstStyle/>
            <a:p>
              <a:endParaRPr lang="en-US" sz="744"/>
            </a:p>
          </p:txBody>
        </p:sp>
        <p:sp>
          <p:nvSpPr>
            <p:cNvPr id="30" name="Freeform 12">
              <a:extLst>
                <a:ext uri="{FF2B5EF4-FFF2-40B4-BE49-F238E27FC236}">
                  <a16:creationId xmlns:a16="http://schemas.microsoft.com/office/drawing/2014/main" id="{F35B25C2-E547-20D6-F30A-A12404012972}"/>
                </a:ext>
              </a:extLst>
            </p:cNvPr>
            <p:cNvSpPr/>
            <p:nvPr/>
          </p:nvSpPr>
          <p:spPr>
            <a:xfrm>
              <a:off x="34582" y="6610382"/>
              <a:ext cx="952943" cy="781706"/>
            </a:xfrm>
            <a:custGeom>
              <a:avLst/>
              <a:gdLst/>
              <a:ahLst/>
              <a:cxnLst/>
              <a:rect l="l" t="t" r="r" b="b"/>
              <a:pathLst>
                <a:path w="3209926" h="1728422">
                  <a:moveTo>
                    <a:pt x="0" y="0"/>
                  </a:moveTo>
                  <a:lnTo>
                    <a:pt x="3209926" y="0"/>
                  </a:lnTo>
                  <a:lnTo>
                    <a:pt x="3209926" y="1728421"/>
                  </a:lnTo>
                  <a:lnTo>
                    <a:pt x="0" y="1728421"/>
                  </a:lnTo>
                  <a:lnTo>
                    <a:pt x="0" y="0"/>
                  </a:lnTo>
                  <a:close/>
                </a:path>
              </a:pathLst>
            </a:custGeom>
            <a:blipFill>
              <a:blip r:embed="rId7"/>
              <a:stretch>
                <a:fillRect/>
              </a:stretch>
            </a:blipFill>
          </p:spPr>
          <p:txBody>
            <a:bodyPr/>
            <a:lstStyle/>
            <a:p>
              <a:endParaRPr lang="en-US" sz="744"/>
            </a:p>
          </p:txBody>
        </p:sp>
        <p:pic>
          <p:nvPicPr>
            <p:cNvPr id="31" name="Picture 30" descr="A blue and white logo&#10;&#10;AI-generated content may be incorrect.">
              <a:extLst>
                <a:ext uri="{FF2B5EF4-FFF2-40B4-BE49-F238E27FC236}">
                  <a16:creationId xmlns:a16="http://schemas.microsoft.com/office/drawing/2014/main" id="{43D4FFDC-3C42-86CB-5570-28B3C70E1656}"/>
                </a:ext>
              </a:extLst>
            </p:cNvPr>
            <p:cNvPicPr>
              <a:picLocks noChangeAspect="1"/>
            </p:cNvPicPr>
            <p:nvPr/>
          </p:nvPicPr>
          <p:blipFill>
            <a:blip r:embed="rId8"/>
            <a:stretch>
              <a:fillRect/>
            </a:stretch>
          </p:blipFill>
          <p:spPr>
            <a:xfrm>
              <a:off x="34582" y="947930"/>
              <a:ext cx="952943" cy="932399"/>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p:nvPr/>
        </p:nvSpPr>
        <p:spPr>
          <a:xfrm>
            <a:off x="1630218" y="1272905"/>
            <a:ext cx="4989154" cy="5591274"/>
          </a:xfrm>
          <a:prstGeom prst="rect">
            <a:avLst/>
          </a:prstGeom>
        </p:spPr>
        <p:txBody>
          <a:bodyPr wrap="square" lIns="0" tIns="0" rIns="0" bIns="0" rtlCol="0" anchor="t">
            <a:spAutoFit/>
          </a:bodyPr>
          <a:lstStyle/>
          <a:p>
            <a:pPr algn="ctr">
              <a:lnSpc>
                <a:spcPts val="3712"/>
              </a:lnSpc>
            </a:pPr>
            <a:r>
              <a:rPr lang="en-US" sz="3018" spc="408" dirty="0">
                <a:solidFill>
                  <a:srgbClr val="B72129"/>
                </a:solidFill>
                <a:latin typeface="Norwester"/>
                <a:ea typeface="Norwester"/>
                <a:cs typeface="Norwester"/>
                <a:sym typeface="Norwester"/>
              </a:rPr>
              <a:t>HOME BUYING TIMELINE</a:t>
            </a:r>
          </a:p>
          <a:p>
            <a:pPr marL="374341" lvl="1" indent="-187170">
              <a:lnSpc>
                <a:spcPts val="2132"/>
              </a:lnSpc>
              <a:buFont typeface="Arial"/>
              <a:buChar char="•"/>
            </a:pPr>
            <a:endParaRPr lang="en-US" sz="1733" spc="234" dirty="0">
              <a:solidFill>
                <a:srgbClr val="000000"/>
              </a:solidFill>
              <a:latin typeface="Norwester"/>
              <a:ea typeface="Norwester"/>
              <a:cs typeface="Norwester"/>
              <a:sym typeface="Norwester"/>
            </a:endParaRPr>
          </a:p>
          <a:p>
            <a:pPr marL="374341" lvl="1" indent="-187170">
              <a:buFont typeface="Arial"/>
              <a:buChar char="•"/>
            </a:pPr>
            <a:r>
              <a:rPr lang="en-US" sz="1500" spc="234" dirty="0">
                <a:solidFill>
                  <a:srgbClr val="000000"/>
                </a:solidFill>
                <a:latin typeface="Norwester"/>
                <a:ea typeface="Norwester"/>
                <a:cs typeface="Norwester"/>
                <a:sym typeface="Norwester"/>
              </a:rPr>
              <a:t>MEET WITH A LENDER AND GET PREAPPROVED</a:t>
            </a:r>
          </a:p>
          <a:p>
            <a:endParaRPr lang="en-US" sz="1500" spc="234" dirty="0">
              <a:solidFill>
                <a:srgbClr val="000000"/>
              </a:solidFill>
              <a:latin typeface="Norwester"/>
              <a:ea typeface="Norwester"/>
              <a:cs typeface="Norwester"/>
              <a:sym typeface="Norwester"/>
            </a:endParaRPr>
          </a:p>
          <a:p>
            <a:pPr marL="374341" lvl="1" indent="-187170">
              <a:buFont typeface="Arial"/>
              <a:buChar char="•"/>
            </a:pPr>
            <a:r>
              <a:rPr lang="en-US" sz="1500" spc="234" dirty="0">
                <a:solidFill>
                  <a:srgbClr val="000000"/>
                </a:solidFill>
                <a:latin typeface="Norwester"/>
                <a:ea typeface="Norwester"/>
                <a:cs typeface="Norwester"/>
                <a:sym typeface="Norwester"/>
              </a:rPr>
              <a:t>HIRE A REALTOR</a:t>
            </a:r>
          </a:p>
          <a:p>
            <a:endParaRPr lang="en-US" sz="1500" spc="234" dirty="0">
              <a:solidFill>
                <a:srgbClr val="000000"/>
              </a:solidFill>
              <a:latin typeface="Norwester"/>
              <a:ea typeface="Norwester"/>
              <a:cs typeface="Norwester"/>
              <a:sym typeface="Norwester"/>
            </a:endParaRPr>
          </a:p>
          <a:p>
            <a:pPr marL="374341" lvl="1" indent="-187170">
              <a:buFont typeface="Arial"/>
              <a:buChar char="•"/>
            </a:pPr>
            <a:r>
              <a:rPr lang="en-US" sz="1500" spc="234" dirty="0">
                <a:solidFill>
                  <a:srgbClr val="000000"/>
                </a:solidFill>
                <a:latin typeface="Norwester"/>
                <a:ea typeface="Norwester"/>
                <a:cs typeface="Norwester"/>
                <a:sym typeface="Norwester"/>
              </a:rPr>
              <a:t>START SHOPPING FOR A HOME</a:t>
            </a:r>
          </a:p>
          <a:p>
            <a:endParaRPr lang="en-US" sz="1500" spc="234" dirty="0">
              <a:solidFill>
                <a:srgbClr val="000000"/>
              </a:solidFill>
              <a:latin typeface="Norwester"/>
              <a:ea typeface="Norwester"/>
              <a:cs typeface="Norwester"/>
              <a:sym typeface="Norwester"/>
            </a:endParaRPr>
          </a:p>
          <a:p>
            <a:pPr marL="374341" lvl="1" indent="-187170">
              <a:buFont typeface="Arial"/>
              <a:buChar char="•"/>
            </a:pPr>
            <a:r>
              <a:rPr lang="en-US" sz="1500" spc="234" dirty="0">
                <a:solidFill>
                  <a:srgbClr val="000000"/>
                </a:solidFill>
                <a:latin typeface="Norwester"/>
                <a:ea typeface="Norwester"/>
                <a:cs typeface="Norwester"/>
                <a:sym typeface="Norwester"/>
              </a:rPr>
              <a:t>REQUEST A SALES VALUATION</a:t>
            </a:r>
          </a:p>
          <a:p>
            <a:endParaRPr lang="en-US" sz="1500" spc="234" dirty="0">
              <a:solidFill>
                <a:srgbClr val="000000"/>
              </a:solidFill>
              <a:latin typeface="Norwester"/>
              <a:ea typeface="Norwester"/>
              <a:cs typeface="Norwester"/>
              <a:sym typeface="Norwester"/>
            </a:endParaRPr>
          </a:p>
          <a:p>
            <a:pPr marL="374341" lvl="1" indent="-187170">
              <a:buFont typeface="Arial"/>
              <a:buChar char="•"/>
            </a:pPr>
            <a:r>
              <a:rPr lang="en-US" sz="1500" spc="234" dirty="0">
                <a:solidFill>
                  <a:srgbClr val="000000"/>
                </a:solidFill>
                <a:latin typeface="Norwester"/>
                <a:ea typeface="Norwester"/>
                <a:cs typeface="Norwester"/>
                <a:sym typeface="Norwester"/>
              </a:rPr>
              <a:t>MAKE AN OFFER</a:t>
            </a:r>
          </a:p>
          <a:p>
            <a:endParaRPr lang="en-US" sz="1500" spc="234" dirty="0">
              <a:solidFill>
                <a:srgbClr val="000000"/>
              </a:solidFill>
              <a:latin typeface="Norwester"/>
              <a:ea typeface="Norwester"/>
              <a:cs typeface="Norwester"/>
              <a:sym typeface="Norwester"/>
            </a:endParaRPr>
          </a:p>
          <a:p>
            <a:pPr marL="374341" lvl="1" indent="-187170">
              <a:buFont typeface="Arial"/>
              <a:buChar char="•"/>
            </a:pPr>
            <a:r>
              <a:rPr lang="en-US" sz="1500" spc="234" dirty="0">
                <a:solidFill>
                  <a:srgbClr val="000000"/>
                </a:solidFill>
                <a:latin typeface="Norwester"/>
                <a:ea typeface="Norwester"/>
                <a:cs typeface="Norwester"/>
                <a:sym typeface="Norwester"/>
              </a:rPr>
              <a:t>APPRAISAL</a:t>
            </a:r>
          </a:p>
          <a:p>
            <a:endParaRPr lang="en-US" sz="1500" spc="234" dirty="0">
              <a:solidFill>
                <a:srgbClr val="000000"/>
              </a:solidFill>
              <a:latin typeface="Norwester"/>
              <a:ea typeface="Norwester"/>
              <a:cs typeface="Norwester"/>
              <a:sym typeface="Norwester"/>
            </a:endParaRPr>
          </a:p>
          <a:p>
            <a:pPr marL="374341" lvl="1" indent="-187170">
              <a:buFont typeface="Arial"/>
              <a:buChar char="•"/>
            </a:pPr>
            <a:r>
              <a:rPr lang="en-US" sz="1500" spc="234" dirty="0">
                <a:solidFill>
                  <a:srgbClr val="000000"/>
                </a:solidFill>
                <a:latin typeface="Norwester"/>
                <a:ea typeface="Norwester"/>
                <a:cs typeface="Norwester"/>
                <a:sym typeface="Norwester"/>
              </a:rPr>
              <a:t>OFFER ACCEPTED</a:t>
            </a:r>
          </a:p>
          <a:p>
            <a:endParaRPr lang="en-US" sz="1500" spc="234" dirty="0">
              <a:solidFill>
                <a:srgbClr val="000000"/>
              </a:solidFill>
              <a:latin typeface="Norwester"/>
              <a:ea typeface="Norwester"/>
              <a:cs typeface="Norwester"/>
              <a:sym typeface="Norwester"/>
            </a:endParaRPr>
          </a:p>
          <a:p>
            <a:pPr marL="374341" lvl="1" indent="-187170">
              <a:buFont typeface="Arial"/>
              <a:buChar char="•"/>
            </a:pPr>
            <a:r>
              <a:rPr lang="en-US" sz="1500" spc="234" dirty="0">
                <a:solidFill>
                  <a:srgbClr val="000000"/>
                </a:solidFill>
                <a:latin typeface="Norwester"/>
                <a:ea typeface="Norwester"/>
                <a:cs typeface="Norwester"/>
                <a:sym typeface="Norwester"/>
              </a:rPr>
              <a:t>INSPECTION</a:t>
            </a:r>
          </a:p>
          <a:p>
            <a:endParaRPr lang="en-US" sz="1500" spc="234" dirty="0">
              <a:solidFill>
                <a:srgbClr val="000000"/>
              </a:solidFill>
              <a:latin typeface="Norwester"/>
              <a:ea typeface="Norwester"/>
              <a:cs typeface="Norwester"/>
              <a:sym typeface="Norwester"/>
            </a:endParaRPr>
          </a:p>
          <a:p>
            <a:pPr marL="374341" lvl="1" indent="-187170">
              <a:buFont typeface="Arial"/>
              <a:buChar char="•"/>
            </a:pPr>
            <a:r>
              <a:rPr lang="en-US" sz="1500" spc="234" dirty="0">
                <a:solidFill>
                  <a:srgbClr val="000000"/>
                </a:solidFill>
                <a:latin typeface="Norwester"/>
                <a:ea typeface="Norwester"/>
                <a:cs typeface="Norwester"/>
                <a:sym typeface="Norwester"/>
              </a:rPr>
              <a:t>FINAL LOAN APPROVAL</a:t>
            </a:r>
          </a:p>
          <a:p>
            <a:endParaRPr lang="en-US" sz="1500" spc="234" dirty="0">
              <a:solidFill>
                <a:srgbClr val="000000"/>
              </a:solidFill>
              <a:latin typeface="Norwester"/>
              <a:ea typeface="Norwester"/>
              <a:cs typeface="Norwester"/>
              <a:sym typeface="Norwester"/>
            </a:endParaRPr>
          </a:p>
          <a:p>
            <a:pPr marL="374341" lvl="1" indent="-187170">
              <a:buFont typeface="Arial"/>
              <a:buChar char="•"/>
            </a:pPr>
            <a:r>
              <a:rPr lang="en-US" sz="1500" spc="234" dirty="0">
                <a:solidFill>
                  <a:srgbClr val="000000"/>
                </a:solidFill>
                <a:latin typeface="Norwester"/>
                <a:ea typeface="Norwester"/>
                <a:cs typeface="Norwester"/>
                <a:sym typeface="Norwester"/>
              </a:rPr>
              <a:t>FINAL WALKTHROUGH</a:t>
            </a:r>
          </a:p>
          <a:p>
            <a:endParaRPr lang="en-US" sz="1500" spc="234" dirty="0">
              <a:solidFill>
                <a:srgbClr val="000000"/>
              </a:solidFill>
              <a:latin typeface="Norwester"/>
              <a:ea typeface="Norwester"/>
              <a:cs typeface="Norwester"/>
              <a:sym typeface="Norwester"/>
            </a:endParaRPr>
          </a:p>
          <a:p>
            <a:pPr marL="374341" lvl="1" indent="-187170">
              <a:buFont typeface="Arial"/>
              <a:buChar char="•"/>
            </a:pPr>
            <a:r>
              <a:rPr lang="en-US" sz="1500" spc="234" dirty="0">
                <a:solidFill>
                  <a:srgbClr val="000000"/>
                </a:solidFill>
                <a:latin typeface="Norwester"/>
                <a:ea typeface="Norwester"/>
                <a:cs typeface="Norwester"/>
                <a:sym typeface="Norwester"/>
              </a:rPr>
              <a:t>YOU’RE A HOMEOWNER</a:t>
            </a:r>
          </a:p>
        </p:txBody>
      </p:sp>
      <p:sp>
        <p:nvSpPr>
          <p:cNvPr id="37" name="TextBox 18">
            <a:extLst>
              <a:ext uri="{FF2B5EF4-FFF2-40B4-BE49-F238E27FC236}">
                <a16:creationId xmlns:a16="http://schemas.microsoft.com/office/drawing/2014/main" id="{4301B6F4-0FE1-817A-BA69-FC3E140689BA}"/>
              </a:ext>
            </a:extLst>
          </p:cNvPr>
          <p:cNvSpPr txBox="1"/>
          <p:nvPr/>
        </p:nvSpPr>
        <p:spPr>
          <a:xfrm>
            <a:off x="1595677" y="7013175"/>
            <a:ext cx="5075044" cy="2052998"/>
          </a:xfrm>
          <a:prstGeom prst="rect">
            <a:avLst/>
          </a:prstGeom>
        </p:spPr>
        <p:txBody>
          <a:bodyPr wrap="square" lIns="0" tIns="0" rIns="0" bIns="0" rtlCol="0" anchor="t">
            <a:spAutoFit/>
          </a:bodyPr>
          <a:lstStyle/>
          <a:p>
            <a:pPr algn="ctr">
              <a:lnSpc>
                <a:spcPts val="5182"/>
              </a:lnSpc>
            </a:pPr>
            <a:r>
              <a:rPr lang="en-US" sz="3702" dirty="0">
                <a:solidFill>
                  <a:srgbClr val="000000"/>
                </a:solidFill>
                <a:latin typeface="Norwester"/>
                <a:ea typeface="Norwester"/>
                <a:cs typeface="Norwester"/>
                <a:sym typeface="Norwester"/>
              </a:rPr>
              <a:t>717-350-5586</a:t>
            </a:r>
          </a:p>
          <a:p>
            <a:pPr algn="ctr">
              <a:lnSpc>
                <a:spcPts val="2404"/>
              </a:lnSpc>
            </a:pPr>
            <a:r>
              <a:rPr lang="en-US" sz="2824" dirty="0">
                <a:solidFill>
                  <a:srgbClr val="B72129"/>
                </a:solidFill>
                <a:latin typeface="League Spartan"/>
                <a:ea typeface="League Spartan"/>
                <a:cs typeface="League Spartan"/>
                <a:sym typeface="League Spartan"/>
              </a:rPr>
              <a:t>TheVillagesUncovered.com</a:t>
            </a:r>
          </a:p>
          <a:p>
            <a:pPr algn="ctr">
              <a:lnSpc>
                <a:spcPts val="2404"/>
              </a:lnSpc>
            </a:pPr>
            <a:r>
              <a:rPr lang="en-US" sz="1716" b="1" dirty="0">
                <a:solidFill>
                  <a:srgbClr val="000000"/>
                </a:solidFill>
                <a:latin typeface="League Spartan"/>
                <a:ea typeface="League Spartan"/>
                <a:cs typeface="League Spartan"/>
                <a:sym typeface="League Spartan"/>
              </a:rPr>
              <a:t>ajpriceflrealtor@gmail.com</a:t>
            </a:r>
          </a:p>
          <a:p>
            <a:pPr algn="ctr">
              <a:lnSpc>
                <a:spcPts val="1655"/>
              </a:lnSpc>
            </a:pPr>
            <a:r>
              <a:rPr lang="en-US" sz="1182" dirty="0">
                <a:solidFill>
                  <a:srgbClr val="000000"/>
                </a:solidFill>
                <a:latin typeface="Antic Bold"/>
                <a:ea typeface="Antic Bold"/>
                <a:cs typeface="Antic Bold"/>
                <a:sym typeface="Antic Bold"/>
              </a:rPr>
              <a:t>1174 NE 62nd Terrace, Suite 300, The Villages FL 32162</a:t>
            </a:r>
          </a:p>
          <a:p>
            <a:pPr algn="ctr">
              <a:lnSpc>
                <a:spcPts val="1655"/>
              </a:lnSpc>
            </a:pPr>
            <a:r>
              <a:rPr lang="en-US" sz="1182" dirty="0">
                <a:solidFill>
                  <a:srgbClr val="000000"/>
                </a:solidFill>
                <a:latin typeface="Antic Bold"/>
                <a:ea typeface="Antic Bold"/>
                <a:cs typeface="Antic Bold"/>
                <a:sym typeface="Antic Bold"/>
              </a:rPr>
              <a:t>https://www.buysellthevillages.com/agents/1935474/Ann+Marie+Price</a:t>
            </a:r>
          </a:p>
          <a:p>
            <a:pPr algn="ctr">
              <a:lnSpc>
                <a:spcPts val="2818"/>
              </a:lnSpc>
            </a:pPr>
            <a:r>
              <a:rPr lang="en-US" sz="2012" dirty="0">
                <a:solidFill>
                  <a:srgbClr val="000000"/>
                </a:solidFill>
                <a:latin typeface="Antic Bold"/>
                <a:ea typeface="Antic Bold"/>
                <a:cs typeface="Antic Bold"/>
                <a:sym typeface="Antic Bold"/>
              </a:rPr>
              <a:t>REALTY EXECUTIVES IN THE VILLAGES</a:t>
            </a:r>
          </a:p>
        </p:txBody>
      </p:sp>
      <p:grpSp>
        <p:nvGrpSpPr>
          <p:cNvPr id="38" name="Group 37">
            <a:extLst>
              <a:ext uri="{FF2B5EF4-FFF2-40B4-BE49-F238E27FC236}">
                <a16:creationId xmlns:a16="http://schemas.microsoft.com/office/drawing/2014/main" id="{9BFC9F45-EA97-D116-491E-D0444DE7C2FE}"/>
              </a:ext>
            </a:extLst>
          </p:cNvPr>
          <p:cNvGrpSpPr/>
          <p:nvPr/>
        </p:nvGrpSpPr>
        <p:grpSpPr>
          <a:xfrm>
            <a:off x="1630218" y="68302"/>
            <a:ext cx="4892348" cy="985374"/>
            <a:chOff x="2121657" y="-2513990"/>
            <a:chExt cx="5436628" cy="914681"/>
          </a:xfrm>
        </p:grpSpPr>
        <p:sp>
          <p:nvSpPr>
            <p:cNvPr id="39" name="Freeform 14">
              <a:extLst>
                <a:ext uri="{FF2B5EF4-FFF2-40B4-BE49-F238E27FC236}">
                  <a16:creationId xmlns:a16="http://schemas.microsoft.com/office/drawing/2014/main" id="{9D34938C-DC12-D093-8611-775EDCE7B023}"/>
                </a:ext>
              </a:extLst>
            </p:cNvPr>
            <p:cNvSpPr/>
            <p:nvPr/>
          </p:nvSpPr>
          <p:spPr>
            <a:xfrm>
              <a:off x="7019494" y="-2513990"/>
              <a:ext cx="538791" cy="514545"/>
            </a:xfrm>
            <a:custGeom>
              <a:avLst/>
              <a:gdLst/>
              <a:ahLst/>
              <a:cxnLst/>
              <a:rect l="l" t="t" r="r" b="b"/>
              <a:pathLst>
                <a:path w="538790" h="514545">
                  <a:moveTo>
                    <a:pt x="0" y="0"/>
                  </a:moveTo>
                  <a:lnTo>
                    <a:pt x="538790" y="0"/>
                  </a:lnTo>
                  <a:lnTo>
                    <a:pt x="538790" y="514545"/>
                  </a:lnTo>
                  <a:lnTo>
                    <a:pt x="0" y="514545"/>
                  </a:lnTo>
                  <a:lnTo>
                    <a:pt x="0" y="0"/>
                  </a:lnTo>
                  <a:close/>
                </a:path>
              </a:pathLst>
            </a:custGeom>
            <a:blipFill>
              <a:blip r:embed="rId2"/>
              <a:stretch>
                <a:fillRect/>
              </a:stretch>
            </a:blipFill>
          </p:spPr>
          <p:txBody>
            <a:bodyPr/>
            <a:lstStyle>
              <a:defPPr>
                <a:defRPr lang="en-US"/>
              </a:defPPr>
              <a:lvl1pPr marL="0" algn="l" defTabSz="570563" rtl="0" eaLnBrk="1" latinLnBrk="0" hangingPunct="1">
                <a:defRPr sz="1123" kern="1200">
                  <a:solidFill>
                    <a:schemeClr val="tx1"/>
                  </a:solidFill>
                  <a:latin typeface="+mn-lt"/>
                  <a:ea typeface="+mn-ea"/>
                  <a:cs typeface="+mn-cs"/>
                </a:defRPr>
              </a:lvl1pPr>
              <a:lvl2pPr marL="285282" algn="l" defTabSz="570563" rtl="0" eaLnBrk="1" latinLnBrk="0" hangingPunct="1">
                <a:defRPr sz="1123" kern="1200">
                  <a:solidFill>
                    <a:schemeClr val="tx1"/>
                  </a:solidFill>
                  <a:latin typeface="+mn-lt"/>
                  <a:ea typeface="+mn-ea"/>
                  <a:cs typeface="+mn-cs"/>
                </a:defRPr>
              </a:lvl2pPr>
              <a:lvl3pPr marL="570563" algn="l" defTabSz="570563" rtl="0" eaLnBrk="1" latinLnBrk="0" hangingPunct="1">
                <a:defRPr sz="1123" kern="1200">
                  <a:solidFill>
                    <a:schemeClr val="tx1"/>
                  </a:solidFill>
                  <a:latin typeface="+mn-lt"/>
                  <a:ea typeface="+mn-ea"/>
                  <a:cs typeface="+mn-cs"/>
                </a:defRPr>
              </a:lvl3pPr>
              <a:lvl4pPr marL="855843" algn="l" defTabSz="570563" rtl="0" eaLnBrk="1" latinLnBrk="0" hangingPunct="1">
                <a:defRPr sz="1123" kern="1200">
                  <a:solidFill>
                    <a:schemeClr val="tx1"/>
                  </a:solidFill>
                  <a:latin typeface="+mn-lt"/>
                  <a:ea typeface="+mn-ea"/>
                  <a:cs typeface="+mn-cs"/>
                </a:defRPr>
              </a:lvl4pPr>
              <a:lvl5pPr marL="1141126" algn="l" defTabSz="570563" rtl="0" eaLnBrk="1" latinLnBrk="0" hangingPunct="1">
                <a:defRPr sz="1123" kern="1200">
                  <a:solidFill>
                    <a:schemeClr val="tx1"/>
                  </a:solidFill>
                  <a:latin typeface="+mn-lt"/>
                  <a:ea typeface="+mn-ea"/>
                  <a:cs typeface="+mn-cs"/>
                </a:defRPr>
              </a:lvl5pPr>
              <a:lvl6pPr marL="1426407" algn="l" defTabSz="570563" rtl="0" eaLnBrk="1" latinLnBrk="0" hangingPunct="1">
                <a:defRPr sz="1123" kern="1200">
                  <a:solidFill>
                    <a:schemeClr val="tx1"/>
                  </a:solidFill>
                  <a:latin typeface="+mn-lt"/>
                  <a:ea typeface="+mn-ea"/>
                  <a:cs typeface="+mn-cs"/>
                </a:defRPr>
              </a:lvl6pPr>
              <a:lvl7pPr marL="1711689" algn="l" defTabSz="570563" rtl="0" eaLnBrk="1" latinLnBrk="0" hangingPunct="1">
                <a:defRPr sz="1123" kern="1200">
                  <a:solidFill>
                    <a:schemeClr val="tx1"/>
                  </a:solidFill>
                  <a:latin typeface="+mn-lt"/>
                  <a:ea typeface="+mn-ea"/>
                  <a:cs typeface="+mn-cs"/>
                </a:defRPr>
              </a:lvl7pPr>
              <a:lvl8pPr marL="1996970" algn="l" defTabSz="570563" rtl="0" eaLnBrk="1" latinLnBrk="0" hangingPunct="1">
                <a:defRPr sz="1123" kern="1200">
                  <a:solidFill>
                    <a:schemeClr val="tx1"/>
                  </a:solidFill>
                  <a:latin typeface="+mn-lt"/>
                  <a:ea typeface="+mn-ea"/>
                  <a:cs typeface="+mn-cs"/>
                </a:defRPr>
              </a:lvl8pPr>
              <a:lvl9pPr marL="2282251" algn="l" defTabSz="570563" rtl="0" eaLnBrk="1" latinLnBrk="0" hangingPunct="1">
                <a:defRPr sz="1123" kern="1200">
                  <a:solidFill>
                    <a:schemeClr val="tx1"/>
                  </a:solidFill>
                  <a:latin typeface="+mn-lt"/>
                  <a:ea typeface="+mn-ea"/>
                  <a:cs typeface="+mn-cs"/>
                </a:defRPr>
              </a:lvl9pPr>
            </a:lstStyle>
            <a:p>
              <a:endParaRPr lang="en-US" sz="1124"/>
            </a:p>
          </p:txBody>
        </p:sp>
        <p:sp>
          <p:nvSpPr>
            <p:cNvPr id="40" name="Freeform 16">
              <a:extLst>
                <a:ext uri="{FF2B5EF4-FFF2-40B4-BE49-F238E27FC236}">
                  <a16:creationId xmlns:a16="http://schemas.microsoft.com/office/drawing/2014/main" id="{4EF016AE-D746-0B3E-E3DA-09835ACDE851}"/>
                </a:ext>
              </a:extLst>
            </p:cNvPr>
            <p:cNvSpPr/>
            <p:nvPr/>
          </p:nvSpPr>
          <p:spPr>
            <a:xfrm>
              <a:off x="5791200" y="-1795628"/>
              <a:ext cx="298104" cy="196319"/>
            </a:xfrm>
            <a:custGeom>
              <a:avLst/>
              <a:gdLst/>
              <a:ahLst/>
              <a:cxnLst/>
              <a:rect l="l" t="t" r="r" b="b"/>
              <a:pathLst>
                <a:path w="296497" h="296497">
                  <a:moveTo>
                    <a:pt x="0" y="0"/>
                  </a:moveTo>
                  <a:lnTo>
                    <a:pt x="296497" y="0"/>
                  </a:lnTo>
                  <a:lnTo>
                    <a:pt x="296497" y="296497"/>
                  </a:lnTo>
                  <a:lnTo>
                    <a:pt x="0" y="2964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570563" rtl="0" eaLnBrk="1" latinLnBrk="0" hangingPunct="1">
                <a:defRPr sz="1123" kern="1200">
                  <a:solidFill>
                    <a:schemeClr val="tx1"/>
                  </a:solidFill>
                  <a:latin typeface="+mn-lt"/>
                  <a:ea typeface="+mn-ea"/>
                  <a:cs typeface="+mn-cs"/>
                </a:defRPr>
              </a:lvl1pPr>
              <a:lvl2pPr marL="285282" algn="l" defTabSz="570563" rtl="0" eaLnBrk="1" latinLnBrk="0" hangingPunct="1">
                <a:defRPr sz="1123" kern="1200">
                  <a:solidFill>
                    <a:schemeClr val="tx1"/>
                  </a:solidFill>
                  <a:latin typeface="+mn-lt"/>
                  <a:ea typeface="+mn-ea"/>
                  <a:cs typeface="+mn-cs"/>
                </a:defRPr>
              </a:lvl2pPr>
              <a:lvl3pPr marL="570563" algn="l" defTabSz="570563" rtl="0" eaLnBrk="1" latinLnBrk="0" hangingPunct="1">
                <a:defRPr sz="1123" kern="1200">
                  <a:solidFill>
                    <a:schemeClr val="tx1"/>
                  </a:solidFill>
                  <a:latin typeface="+mn-lt"/>
                  <a:ea typeface="+mn-ea"/>
                  <a:cs typeface="+mn-cs"/>
                </a:defRPr>
              </a:lvl3pPr>
              <a:lvl4pPr marL="855843" algn="l" defTabSz="570563" rtl="0" eaLnBrk="1" latinLnBrk="0" hangingPunct="1">
                <a:defRPr sz="1123" kern="1200">
                  <a:solidFill>
                    <a:schemeClr val="tx1"/>
                  </a:solidFill>
                  <a:latin typeface="+mn-lt"/>
                  <a:ea typeface="+mn-ea"/>
                  <a:cs typeface="+mn-cs"/>
                </a:defRPr>
              </a:lvl4pPr>
              <a:lvl5pPr marL="1141126" algn="l" defTabSz="570563" rtl="0" eaLnBrk="1" latinLnBrk="0" hangingPunct="1">
                <a:defRPr sz="1123" kern="1200">
                  <a:solidFill>
                    <a:schemeClr val="tx1"/>
                  </a:solidFill>
                  <a:latin typeface="+mn-lt"/>
                  <a:ea typeface="+mn-ea"/>
                  <a:cs typeface="+mn-cs"/>
                </a:defRPr>
              </a:lvl5pPr>
              <a:lvl6pPr marL="1426407" algn="l" defTabSz="570563" rtl="0" eaLnBrk="1" latinLnBrk="0" hangingPunct="1">
                <a:defRPr sz="1123" kern="1200">
                  <a:solidFill>
                    <a:schemeClr val="tx1"/>
                  </a:solidFill>
                  <a:latin typeface="+mn-lt"/>
                  <a:ea typeface="+mn-ea"/>
                  <a:cs typeface="+mn-cs"/>
                </a:defRPr>
              </a:lvl6pPr>
              <a:lvl7pPr marL="1711689" algn="l" defTabSz="570563" rtl="0" eaLnBrk="1" latinLnBrk="0" hangingPunct="1">
                <a:defRPr sz="1123" kern="1200">
                  <a:solidFill>
                    <a:schemeClr val="tx1"/>
                  </a:solidFill>
                  <a:latin typeface="+mn-lt"/>
                  <a:ea typeface="+mn-ea"/>
                  <a:cs typeface="+mn-cs"/>
                </a:defRPr>
              </a:lvl7pPr>
              <a:lvl8pPr marL="1996970" algn="l" defTabSz="570563" rtl="0" eaLnBrk="1" latinLnBrk="0" hangingPunct="1">
                <a:defRPr sz="1123" kern="1200">
                  <a:solidFill>
                    <a:schemeClr val="tx1"/>
                  </a:solidFill>
                  <a:latin typeface="+mn-lt"/>
                  <a:ea typeface="+mn-ea"/>
                  <a:cs typeface="+mn-cs"/>
                </a:defRPr>
              </a:lvl8pPr>
              <a:lvl9pPr marL="2282251" algn="l" defTabSz="570563" rtl="0" eaLnBrk="1" latinLnBrk="0" hangingPunct="1">
                <a:defRPr sz="1123" kern="1200">
                  <a:solidFill>
                    <a:schemeClr val="tx1"/>
                  </a:solidFill>
                  <a:latin typeface="+mn-lt"/>
                  <a:ea typeface="+mn-ea"/>
                  <a:cs typeface="+mn-cs"/>
                </a:defRPr>
              </a:lvl9pPr>
            </a:lstStyle>
            <a:p>
              <a:endParaRPr lang="en-US" sz="1124"/>
            </a:p>
          </p:txBody>
        </p:sp>
        <p:sp>
          <p:nvSpPr>
            <p:cNvPr id="41" name="Freeform 13">
              <a:extLst>
                <a:ext uri="{FF2B5EF4-FFF2-40B4-BE49-F238E27FC236}">
                  <a16:creationId xmlns:a16="http://schemas.microsoft.com/office/drawing/2014/main" id="{61444974-EAC0-199A-1F7B-1972DE1BE3DD}"/>
                </a:ext>
              </a:extLst>
            </p:cNvPr>
            <p:cNvSpPr/>
            <p:nvPr/>
          </p:nvSpPr>
          <p:spPr>
            <a:xfrm>
              <a:off x="2121657" y="-2429296"/>
              <a:ext cx="538791" cy="514545"/>
            </a:xfrm>
            <a:custGeom>
              <a:avLst/>
              <a:gdLst/>
              <a:ahLst/>
              <a:cxnLst/>
              <a:rect l="l" t="t" r="r" b="b"/>
              <a:pathLst>
                <a:path w="538790" h="514545">
                  <a:moveTo>
                    <a:pt x="0" y="0"/>
                  </a:moveTo>
                  <a:lnTo>
                    <a:pt x="538791" y="0"/>
                  </a:lnTo>
                  <a:lnTo>
                    <a:pt x="538791" y="514545"/>
                  </a:lnTo>
                  <a:lnTo>
                    <a:pt x="0" y="514545"/>
                  </a:lnTo>
                  <a:lnTo>
                    <a:pt x="0" y="0"/>
                  </a:lnTo>
                  <a:close/>
                </a:path>
              </a:pathLst>
            </a:custGeom>
            <a:blipFill>
              <a:blip r:embed="rId2"/>
              <a:stretch>
                <a:fillRect/>
              </a:stretch>
            </a:blipFill>
          </p:spPr>
          <p:txBody>
            <a:bodyPr/>
            <a:lstStyle>
              <a:defPPr>
                <a:defRPr lang="en-US"/>
              </a:defPPr>
              <a:lvl1pPr marL="0" algn="l" defTabSz="570563" rtl="0" eaLnBrk="1" latinLnBrk="0" hangingPunct="1">
                <a:defRPr sz="1123" kern="1200">
                  <a:solidFill>
                    <a:schemeClr val="tx1"/>
                  </a:solidFill>
                  <a:latin typeface="+mn-lt"/>
                  <a:ea typeface="+mn-ea"/>
                  <a:cs typeface="+mn-cs"/>
                </a:defRPr>
              </a:lvl1pPr>
              <a:lvl2pPr marL="285282" algn="l" defTabSz="570563" rtl="0" eaLnBrk="1" latinLnBrk="0" hangingPunct="1">
                <a:defRPr sz="1123" kern="1200">
                  <a:solidFill>
                    <a:schemeClr val="tx1"/>
                  </a:solidFill>
                  <a:latin typeface="+mn-lt"/>
                  <a:ea typeface="+mn-ea"/>
                  <a:cs typeface="+mn-cs"/>
                </a:defRPr>
              </a:lvl2pPr>
              <a:lvl3pPr marL="570563" algn="l" defTabSz="570563" rtl="0" eaLnBrk="1" latinLnBrk="0" hangingPunct="1">
                <a:defRPr sz="1123" kern="1200">
                  <a:solidFill>
                    <a:schemeClr val="tx1"/>
                  </a:solidFill>
                  <a:latin typeface="+mn-lt"/>
                  <a:ea typeface="+mn-ea"/>
                  <a:cs typeface="+mn-cs"/>
                </a:defRPr>
              </a:lvl3pPr>
              <a:lvl4pPr marL="855843" algn="l" defTabSz="570563" rtl="0" eaLnBrk="1" latinLnBrk="0" hangingPunct="1">
                <a:defRPr sz="1123" kern="1200">
                  <a:solidFill>
                    <a:schemeClr val="tx1"/>
                  </a:solidFill>
                  <a:latin typeface="+mn-lt"/>
                  <a:ea typeface="+mn-ea"/>
                  <a:cs typeface="+mn-cs"/>
                </a:defRPr>
              </a:lvl4pPr>
              <a:lvl5pPr marL="1141126" algn="l" defTabSz="570563" rtl="0" eaLnBrk="1" latinLnBrk="0" hangingPunct="1">
                <a:defRPr sz="1123" kern="1200">
                  <a:solidFill>
                    <a:schemeClr val="tx1"/>
                  </a:solidFill>
                  <a:latin typeface="+mn-lt"/>
                  <a:ea typeface="+mn-ea"/>
                  <a:cs typeface="+mn-cs"/>
                </a:defRPr>
              </a:lvl5pPr>
              <a:lvl6pPr marL="1426407" algn="l" defTabSz="570563" rtl="0" eaLnBrk="1" latinLnBrk="0" hangingPunct="1">
                <a:defRPr sz="1123" kern="1200">
                  <a:solidFill>
                    <a:schemeClr val="tx1"/>
                  </a:solidFill>
                  <a:latin typeface="+mn-lt"/>
                  <a:ea typeface="+mn-ea"/>
                  <a:cs typeface="+mn-cs"/>
                </a:defRPr>
              </a:lvl6pPr>
              <a:lvl7pPr marL="1711689" algn="l" defTabSz="570563" rtl="0" eaLnBrk="1" latinLnBrk="0" hangingPunct="1">
                <a:defRPr sz="1123" kern="1200">
                  <a:solidFill>
                    <a:schemeClr val="tx1"/>
                  </a:solidFill>
                  <a:latin typeface="+mn-lt"/>
                  <a:ea typeface="+mn-ea"/>
                  <a:cs typeface="+mn-cs"/>
                </a:defRPr>
              </a:lvl7pPr>
              <a:lvl8pPr marL="1996970" algn="l" defTabSz="570563" rtl="0" eaLnBrk="1" latinLnBrk="0" hangingPunct="1">
                <a:defRPr sz="1123" kern="1200">
                  <a:solidFill>
                    <a:schemeClr val="tx1"/>
                  </a:solidFill>
                  <a:latin typeface="+mn-lt"/>
                  <a:ea typeface="+mn-ea"/>
                  <a:cs typeface="+mn-cs"/>
                </a:defRPr>
              </a:lvl8pPr>
              <a:lvl9pPr marL="2282251" algn="l" defTabSz="570563" rtl="0" eaLnBrk="1" latinLnBrk="0" hangingPunct="1">
                <a:defRPr sz="1123" kern="1200">
                  <a:solidFill>
                    <a:schemeClr val="tx1"/>
                  </a:solidFill>
                  <a:latin typeface="+mn-lt"/>
                  <a:ea typeface="+mn-ea"/>
                  <a:cs typeface="+mn-cs"/>
                </a:defRPr>
              </a:lvl9pPr>
            </a:lstStyle>
            <a:p>
              <a:endParaRPr lang="en-US" sz="1124"/>
            </a:p>
          </p:txBody>
        </p:sp>
      </p:grpSp>
      <p:sp>
        <p:nvSpPr>
          <p:cNvPr id="42" name="TextBox 41">
            <a:extLst>
              <a:ext uri="{FF2B5EF4-FFF2-40B4-BE49-F238E27FC236}">
                <a16:creationId xmlns:a16="http://schemas.microsoft.com/office/drawing/2014/main" id="{F29B73C8-0331-AB67-EF1D-68761B901F26}"/>
              </a:ext>
            </a:extLst>
          </p:cNvPr>
          <p:cNvSpPr txBox="1"/>
          <p:nvPr/>
        </p:nvSpPr>
        <p:spPr>
          <a:xfrm>
            <a:off x="2133292" y="159542"/>
            <a:ext cx="3829050" cy="964367"/>
          </a:xfrm>
          <a:prstGeom prst="rect">
            <a:avLst/>
          </a:prstGeom>
          <a:noFill/>
        </p:spPr>
        <p:txBody>
          <a:bodyPr wrap="square">
            <a:spAutoFit/>
          </a:bodyPr>
          <a:lstStyle/>
          <a:p>
            <a:pPr algn="ctr">
              <a:lnSpc>
                <a:spcPts val="3922"/>
              </a:lnSpc>
              <a:spcBef>
                <a:spcPct val="0"/>
              </a:spcBef>
            </a:pPr>
            <a:r>
              <a:rPr lang="en-US" sz="3200" spc="430" dirty="0">
                <a:solidFill>
                  <a:srgbClr val="084479"/>
                </a:solidFill>
                <a:latin typeface="Norwester"/>
                <a:ea typeface="Norwester"/>
                <a:cs typeface="Norwester"/>
                <a:sym typeface="Norwester"/>
              </a:rPr>
              <a:t>ANN MARIE PRICE</a:t>
            </a:r>
          </a:p>
          <a:p>
            <a:pPr algn="ctr">
              <a:lnSpc>
                <a:spcPts val="2881"/>
              </a:lnSpc>
              <a:spcBef>
                <a:spcPct val="0"/>
              </a:spcBef>
            </a:pPr>
            <a:r>
              <a:rPr lang="en-US" sz="3200" spc="316" dirty="0">
                <a:solidFill>
                  <a:srgbClr val="084479"/>
                </a:solidFill>
                <a:latin typeface="Norwester"/>
                <a:ea typeface="Norwester"/>
                <a:cs typeface="Norwester"/>
                <a:sym typeface="Norwester"/>
              </a:rPr>
              <a:t>REALTOR</a:t>
            </a:r>
            <a:r>
              <a:rPr lang="en-US" sz="3200" spc="316" dirty="0">
                <a:solidFill>
                  <a:srgbClr val="000000"/>
                </a:solidFill>
                <a:latin typeface="Norwester"/>
                <a:ea typeface="Norwester"/>
                <a:cs typeface="Norwester"/>
                <a:sym typeface="Norwester"/>
              </a:rPr>
              <a:t> </a:t>
            </a:r>
          </a:p>
        </p:txBody>
      </p:sp>
      <p:sp>
        <p:nvSpPr>
          <p:cNvPr id="15" name="TextBox 14">
            <a:extLst>
              <a:ext uri="{FF2B5EF4-FFF2-40B4-BE49-F238E27FC236}">
                <a16:creationId xmlns:a16="http://schemas.microsoft.com/office/drawing/2014/main" id="{9FDE9F8A-6EF5-64D2-3CFC-8C649091A2A2}"/>
              </a:ext>
            </a:extLst>
          </p:cNvPr>
          <p:cNvSpPr txBox="1"/>
          <p:nvPr/>
        </p:nvSpPr>
        <p:spPr>
          <a:xfrm>
            <a:off x="1717482" y="4162033"/>
            <a:ext cx="3434962" cy="247440"/>
          </a:xfrm>
          <a:prstGeom prst="rect">
            <a:avLst/>
          </a:prstGeom>
          <a:noFill/>
        </p:spPr>
        <p:txBody>
          <a:bodyPr wrap="square">
            <a:spAutoFit/>
          </a:bodyPr>
          <a:lstStyle/>
          <a:p>
            <a:pPr>
              <a:buNone/>
            </a:pPr>
            <a:endParaRPr lang="en-US" dirty="0"/>
          </a:p>
        </p:txBody>
      </p:sp>
      <p:grpSp>
        <p:nvGrpSpPr>
          <p:cNvPr id="16" name="Group 15">
            <a:extLst>
              <a:ext uri="{FF2B5EF4-FFF2-40B4-BE49-F238E27FC236}">
                <a16:creationId xmlns:a16="http://schemas.microsoft.com/office/drawing/2014/main" id="{E30C34E8-722A-7CF3-40DC-528D4C1BE8AA}"/>
              </a:ext>
            </a:extLst>
          </p:cNvPr>
          <p:cNvGrpSpPr/>
          <p:nvPr/>
        </p:nvGrpSpPr>
        <p:grpSpPr>
          <a:xfrm>
            <a:off x="34582" y="0"/>
            <a:ext cx="952943" cy="9144000"/>
            <a:chOff x="34582" y="0"/>
            <a:chExt cx="952943" cy="9144000"/>
          </a:xfrm>
        </p:grpSpPr>
        <p:grpSp>
          <p:nvGrpSpPr>
            <p:cNvPr id="17" name="Group 2">
              <a:extLst>
                <a:ext uri="{FF2B5EF4-FFF2-40B4-BE49-F238E27FC236}">
                  <a16:creationId xmlns:a16="http://schemas.microsoft.com/office/drawing/2014/main" id="{D291DA4A-2A02-44AF-00B3-68127DC9C072}"/>
                </a:ext>
              </a:extLst>
            </p:cNvPr>
            <p:cNvGrpSpPr/>
            <p:nvPr/>
          </p:nvGrpSpPr>
          <p:grpSpPr>
            <a:xfrm>
              <a:off x="247492" y="0"/>
              <a:ext cx="401143" cy="9144000"/>
              <a:chOff x="0" y="0"/>
              <a:chExt cx="129120" cy="4898236"/>
            </a:xfrm>
          </p:grpSpPr>
          <p:sp>
            <p:nvSpPr>
              <p:cNvPr id="28" name="Freeform 3">
                <a:extLst>
                  <a:ext uri="{FF2B5EF4-FFF2-40B4-BE49-F238E27FC236}">
                    <a16:creationId xmlns:a16="http://schemas.microsoft.com/office/drawing/2014/main" id="{E0F4D4F2-8D69-05E7-A8AC-BC77AC8E659C}"/>
                  </a:ext>
                </a:extLst>
              </p:cNvPr>
              <p:cNvSpPr/>
              <p:nvPr/>
            </p:nvSpPr>
            <p:spPr>
              <a:xfrm>
                <a:off x="0" y="0"/>
                <a:ext cx="129120" cy="4898236"/>
              </a:xfrm>
              <a:custGeom>
                <a:avLst/>
                <a:gdLst/>
                <a:ahLst/>
                <a:cxnLst/>
                <a:rect l="l" t="t" r="r" b="b"/>
                <a:pathLst>
                  <a:path w="129120" h="4898236">
                    <a:moveTo>
                      <a:pt x="0" y="0"/>
                    </a:moveTo>
                    <a:lnTo>
                      <a:pt x="129120" y="0"/>
                    </a:lnTo>
                    <a:lnTo>
                      <a:pt x="129120" y="4898236"/>
                    </a:lnTo>
                    <a:lnTo>
                      <a:pt x="0" y="4898236"/>
                    </a:lnTo>
                    <a:close/>
                  </a:path>
                </a:pathLst>
              </a:custGeom>
              <a:solidFill>
                <a:srgbClr val="FFFFFF"/>
              </a:solidFill>
            </p:spPr>
            <p:txBody>
              <a:bodyPr/>
              <a:lstStyle/>
              <a:p>
                <a:endParaRPr lang="en-US" sz="744"/>
              </a:p>
            </p:txBody>
          </p:sp>
          <p:sp>
            <p:nvSpPr>
              <p:cNvPr id="29" name="TextBox 4">
                <a:extLst>
                  <a:ext uri="{FF2B5EF4-FFF2-40B4-BE49-F238E27FC236}">
                    <a16:creationId xmlns:a16="http://schemas.microsoft.com/office/drawing/2014/main" id="{36D75283-5104-D4B6-3791-93F509867BF3}"/>
                  </a:ext>
                </a:extLst>
              </p:cNvPr>
              <p:cNvSpPr txBox="1"/>
              <p:nvPr/>
            </p:nvSpPr>
            <p:spPr>
              <a:xfrm>
                <a:off x="0" y="0"/>
                <a:ext cx="129120" cy="4898236"/>
              </a:xfrm>
              <a:prstGeom prst="rect">
                <a:avLst/>
              </a:prstGeom>
            </p:spPr>
            <p:txBody>
              <a:bodyPr lIns="29339" tIns="29339" rIns="29339" bIns="29339" rtlCol="0" anchor="ctr"/>
              <a:lstStyle/>
              <a:p>
                <a:pPr algn="ctr">
                  <a:lnSpc>
                    <a:spcPts val="1563"/>
                  </a:lnSpc>
                </a:pPr>
                <a:endParaRPr sz="744"/>
              </a:p>
            </p:txBody>
          </p:sp>
        </p:grpSp>
        <p:grpSp>
          <p:nvGrpSpPr>
            <p:cNvPr id="19" name="Group 5">
              <a:extLst>
                <a:ext uri="{FF2B5EF4-FFF2-40B4-BE49-F238E27FC236}">
                  <a16:creationId xmlns:a16="http://schemas.microsoft.com/office/drawing/2014/main" id="{9EA83CAB-0F51-DF92-A963-8E1EC0801372}"/>
                </a:ext>
              </a:extLst>
            </p:cNvPr>
            <p:cNvGrpSpPr/>
            <p:nvPr/>
          </p:nvGrpSpPr>
          <p:grpSpPr>
            <a:xfrm>
              <a:off x="543298" y="0"/>
              <a:ext cx="430340" cy="9144000"/>
              <a:chOff x="0" y="0"/>
              <a:chExt cx="179779" cy="4898236"/>
            </a:xfrm>
          </p:grpSpPr>
          <p:sp>
            <p:nvSpPr>
              <p:cNvPr id="26" name="Freeform 6">
                <a:extLst>
                  <a:ext uri="{FF2B5EF4-FFF2-40B4-BE49-F238E27FC236}">
                    <a16:creationId xmlns:a16="http://schemas.microsoft.com/office/drawing/2014/main" id="{E6314AD1-9D79-AEE1-4978-745EEDFD6342}"/>
                  </a:ext>
                </a:extLst>
              </p:cNvPr>
              <p:cNvSpPr/>
              <p:nvPr/>
            </p:nvSpPr>
            <p:spPr>
              <a:xfrm>
                <a:off x="0" y="0"/>
                <a:ext cx="179779" cy="4898236"/>
              </a:xfrm>
              <a:custGeom>
                <a:avLst/>
                <a:gdLst/>
                <a:ahLst/>
                <a:cxnLst/>
                <a:rect l="l" t="t" r="r" b="b"/>
                <a:pathLst>
                  <a:path w="179779" h="4898236">
                    <a:moveTo>
                      <a:pt x="0" y="0"/>
                    </a:moveTo>
                    <a:lnTo>
                      <a:pt x="179779" y="0"/>
                    </a:lnTo>
                    <a:lnTo>
                      <a:pt x="179779" y="4898236"/>
                    </a:lnTo>
                    <a:lnTo>
                      <a:pt x="0" y="4898236"/>
                    </a:lnTo>
                    <a:close/>
                  </a:path>
                </a:pathLst>
              </a:custGeom>
              <a:solidFill>
                <a:srgbClr val="004AAD"/>
              </a:solidFill>
            </p:spPr>
            <p:txBody>
              <a:bodyPr/>
              <a:lstStyle/>
              <a:p>
                <a:endParaRPr lang="en-US" sz="744"/>
              </a:p>
            </p:txBody>
          </p:sp>
          <p:sp>
            <p:nvSpPr>
              <p:cNvPr id="27" name="TextBox 7">
                <a:extLst>
                  <a:ext uri="{FF2B5EF4-FFF2-40B4-BE49-F238E27FC236}">
                    <a16:creationId xmlns:a16="http://schemas.microsoft.com/office/drawing/2014/main" id="{D8C5C552-D8C7-3F2B-9133-DAA4F14C393D}"/>
                  </a:ext>
                </a:extLst>
              </p:cNvPr>
              <p:cNvSpPr txBox="1"/>
              <p:nvPr/>
            </p:nvSpPr>
            <p:spPr>
              <a:xfrm>
                <a:off x="0" y="0"/>
                <a:ext cx="179779" cy="4898236"/>
              </a:xfrm>
              <a:prstGeom prst="rect">
                <a:avLst/>
              </a:prstGeom>
            </p:spPr>
            <p:txBody>
              <a:bodyPr lIns="29339" tIns="29339" rIns="29339" bIns="29339" rtlCol="0" anchor="ctr"/>
              <a:lstStyle/>
              <a:p>
                <a:pPr algn="ctr">
                  <a:lnSpc>
                    <a:spcPts val="1563"/>
                  </a:lnSpc>
                </a:pPr>
                <a:endParaRPr sz="744"/>
              </a:p>
            </p:txBody>
          </p:sp>
        </p:grpSp>
        <p:grpSp>
          <p:nvGrpSpPr>
            <p:cNvPr id="20" name="Group 8">
              <a:extLst>
                <a:ext uri="{FF2B5EF4-FFF2-40B4-BE49-F238E27FC236}">
                  <a16:creationId xmlns:a16="http://schemas.microsoft.com/office/drawing/2014/main" id="{B530D76C-1ACA-1A0D-2E76-CC0F615629BC}"/>
                </a:ext>
              </a:extLst>
            </p:cNvPr>
            <p:cNvGrpSpPr/>
            <p:nvPr/>
          </p:nvGrpSpPr>
          <p:grpSpPr>
            <a:xfrm>
              <a:off x="49724" y="0"/>
              <a:ext cx="295806" cy="9144000"/>
              <a:chOff x="0" y="0"/>
              <a:chExt cx="174941" cy="4898236"/>
            </a:xfrm>
          </p:grpSpPr>
          <p:sp>
            <p:nvSpPr>
              <p:cNvPr id="24" name="Freeform 9">
                <a:extLst>
                  <a:ext uri="{FF2B5EF4-FFF2-40B4-BE49-F238E27FC236}">
                    <a16:creationId xmlns:a16="http://schemas.microsoft.com/office/drawing/2014/main" id="{A4C1FA1E-14CD-2A7F-3022-1A415370D1F3}"/>
                  </a:ext>
                </a:extLst>
              </p:cNvPr>
              <p:cNvSpPr/>
              <p:nvPr/>
            </p:nvSpPr>
            <p:spPr>
              <a:xfrm>
                <a:off x="0" y="0"/>
                <a:ext cx="174941" cy="4898236"/>
              </a:xfrm>
              <a:custGeom>
                <a:avLst/>
                <a:gdLst/>
                <a:ahLst/>
                <a:cxnLst/>
                <a:rect l="l" t="t" r="r" b="b"/>
                <a:pathLst>
                  <a:path w="174941" h="4898236">
                    <a:moveTo>
                      <a:pt x="0" y="0"/>
                    </a:moveTo>
                    <a:lnTo>
                      <a:pt x="174941" y="0"/>
                    </a:lnTo>
                    <a:lnTo>
                      <a:pt x="174941" y="4898236"/>
                    </a:lnTo>
                    <a:lnTo>
                      <a:pt x="0" y="4898236"/>
                    </a:lnTo>
                    <a:close/>
                  </a:path>
                </a:pathLst>
              </a:custGeom>
              <a:solidFill>
                <a:srgbClr val="FF3131"/>
              </a:solidFill>
            </p:spPr>
            <p:txBody>
              <a:bodyPr/>
              <a:lstStyle/>
              <a:p>
                <a:endParaRPr lang="en-US" sz="744"/>
              </a:p>
            </p:txBody>
          </p:sp>
          <p:sp>
            <p:nvSpPr>
              <p:cNvPr id="25" name="TextBox 10">
                <a:extLst>
                  <a:ext uri="{FF2B5EF4-FFF2-40B4-BE49-F238E27FC236}">
                    <a16:creationId xmlns:a16="http://schemas.microsoft.com/office/drawing/2014/main" id="{686D50F2-CF61-776F-18B5-EDE35CA38CFC}"/>
                  </a:ext>
                </a:extLst>
              </p:cNvPr>
              <p:cNvSpPr txBox="1"/>
              <p:nvPr/>
            </p:nvSpPr>
            <p:spPr>
              <a:xfrm>
                <a:off x="0" y="0"/>
                <a:ext cx="174941" cy="4898236"/>
              </a:xfrm>
              <a:prstGeom prst="rect">
                <a:avLst/>
              </a:prstGeom>
            </p:spPr>
            <p:txBody>
              <a:bodyPr lIns="29339" tIns="29339" rIns="29339" bIns="29339" rtlCol="0" anchor="ctr"/>
              <a:lstStyle/>
              <a:p>
                <a:pPr algn="ctr">
                  <a:lnSpc>
                    <a:spcPts val="1563"/>
                  </a:lnSpc>
                </a:pPr>
                <a:endParaRPr sz="744"/>
              </a:p>
            </p:txBody>
          </p:sp>
        </p:grpSp>
        <p:sp>
          <p:nvSpPr>
            <p:cNvPr id="21" name="Freeform 11">
              <a:extLst>
                <a:ext uri="{FF2B5EF4-FFF2-40B4-BE49-F238E27FC236}">
                  <a16:creationId xmlns:a16="http://schemas.microsoft.com/office/drawing/2014/main" id="{40C50D6F-37D3-A8DC-5E38-23E92DD248F0}"/>
                </a:ext>
              </a:extLst>
            </p:cNvPr>
            <p:cNvSpPr/>
            <p:nvPr/>
          </p:nvSpPr>
          <p:spPr>
            <a:xfrm>
              <a:off x="34582" y="5166482"/>
              <a:ext cx="952943" cy="1308728"/>
            </a:xfrm>
            <a:custGeom>
              <a:avLst/>
              <a:gdLst/>
              <a:ahLst/>
              <a:cxnLst/>
              <a:rect l="l" t="t" r="r" b="b"/>
              <a:pathLst>
                <a:path w="2605274" h="4025769">
                  <a:moveTo>
                    <a:pt x="0" y="0"/>
                  </a:moveTo>
                  <a:lnTo>
                    <a:pt x="2605274" y="0"/>
                  </a:lnTo>
                  <a:lnTo>
                    <a:pt x="2605274" y="4025769"/>
                  </a:lnTo>
                  <a:lnTo>
                    <a:pt x="0" y="4025769"/>
                  </a:lnTo>
                  <a:lnTo>
                    <a:pt x="0" y="0"/>
                  </a:lnTo>
                  <a:close/>
                </a:path>
              </a:pathLst>
            </a:custGeom>
            <a:blipFill>
              <a:blip r:embed="rId5"/>
              <a:stretch>
                <a:fillRect/>
              </a:stretch>
            </a:blipFill>
          </p:spPr>
          <p:txBody>
            <a:bodyPr/>
            <a:lstStyle/>
            <a:p>
              <a:endParaRPr lang="en-US" sz="744"/>
            </a:p>
          </p:txBody>
        </p:sp>
        <p:sp>
          <p:nvSpPr>
            <p:cNvPr id="22" name="Freeform 12">
              <a:extLst>
                <a:ext uri="{FF2B5EF4-FFF2-40B4-BE49-F238E27FC236}">
                  <a16:creationId xmlns:a16="http://schemas.microsoft.com/office/drawing/2014/main" id="{4F5B5CEF-5D56-3417-65E3-0D2C1FE12984}"/>
                </a:ext>
              </a:extLst>
            </p:cNvPr>
            <p:cNvSpPr/>
            <p:nvPr/>
          </p:nvSpPr>
          <p:spPr>
            <a:xfrm>
              <a:off x="34582" y="6610382"/>
              <a:ext cx="952943" cy="781706"/>
            </a:xfrm>
            <a:custGeom>
              <a:avLst/>
              <a:gdLst/>
              <a:ahLst/>
              <a:cxnLst/>
              <a:rect l="l" t="t" r="r" b="b"/>
              <a:pathLst>
                <a:path w="3209926" h="1728422">
                  <a:moveTo>
                    <a:pt x="0" y="0"/>
                  </a:moveTo>
                  <a:lnTo>
                    <a:pt x="3209926" y="0"/>
                  </a:lnTo>
                  <a:lnTo>
                    <a:pt x="3209926" y="1728421"/>
                  </a:lnTo>
                  <a:lnTo>
                    <a:pt x="0" y="1728421"/>
                  </a:lnTo>
                  <a:lnTo>
                    <a:pt x="0" y="0"/>
                  </a:lnTo>
                  <a:close/>
                </a:path>
              </a:pathLst>
            </a:custGeom>
            <a:blipFill>
              <a:blip r:embed="rId6"/>
              <a:stretch>
                <a:fillRect/>
              </a:stretch>
            </a:blipFill>
          </p:spPr>
          <p:txBody>
            <a:bodyPr/>
            <a:lstStyle/>
            <a:p>
              <a:endParaRPr lang="en-US" sz="744"/>
            </a:p>
          </p:txBody>
        </p:sp>
        <p:pic>
          <p:nvPicPr>
            <p:cNvPr id="23" name="Picture 22" descr="A blue and white logo&#10;&#10;AI-generated content may be incorrect.">
              <a:extLst>
                <a:ext uri="{FF2B5EF4-FFF2-40B4-BE49-F238E27FC236}">
                  <a16:creationId xmlns:a16="http://schemas.microsoft.com/office/drawing/2014/main" id="{DE4B69C3-1F00-6DBF-F5A9-342A0B2C292F}"/>
                </a:ext>
              </a:extLst>
            </p:cNvPr>
            <p:cNvPicPr>
              <a:picLocks noChangeAspect="1"/>
            </p:cNvPicPr>
            <p:nvPr/>
          </p:nvPicPr>
          <p:blipFill>
            <a:blip r:embed="rId7"/>
            <a:stretch>
              <a:fillRect/>
            </a:stretch>
          </p:blipFill>
          <p:spPr>
            <a:xfrm>
              <a:off x="34582" y="947930"/>
              <a:ext cx="952943" cy="932399"/>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7"/>
          <p:cNvSpPr/>
          <p:nvPr/>
        </p:nvSpPr>
        <p:spPr>
          <a:xfrm>
            <a:off x="2272145" y="2725794"/>
            <a:ext cx="3722866" cy="3497945"/>
          </a:xfrm>
          <a:custGeom>
            <a:avLst/>
            <a:gdLst/>
            <a:ahLst/>
            <a:cxnLst/>
            <a:rect l="l" t="t" r="r" b="b"/>
            <a:pathLst>
              <a:path w="5963829" h="5963829">
                <a:moveTo>
                  <a:pt x="0" y="0"/>
                </a:moveTo>
                <a:lnTo>
                  <a:pt x="5963829" y="0"/>
                </a:lnTo>
                <a:lnTo>
                  <a:pt x="5963829" y="5963829"/>
                </a:lnTo>
                <a:lnTo>
                  <a:pt x="0" y="59638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992"/>
          </a:p>
        </p:txBody>
      </p:sp>
      <p:sp>
        <p:nvSpPr>
          <p:cNvPr id="18" name="TextBox 18"/>
          <p:cNvSpPr txBox="1"/>
          <p:nvPr/>
        </p:nvSpPr>
        <p:spPr>
          <a:xfrm>
            <a:off x="1595676" y="1264616"/>
            <a:ext cx="5075044" cy="1270925"/>
          </a:xfrm>
          <a:prstGeom prst="rect">
            <a:avLst/>
          </a:prstGeom>
        </p:spPr>
        <p:txBody>
          <a:bodyPr wrap="square" lIns="0" tIns="0" rIns="0" bIns="0" rtlCol="0" anchor="t">
            <a:spAutoFit/>
          </a:bodyPr>
          <a:lstStyle/>
          <a:p>
            <a:pPr algn="ctr">
              <a:lnSpc>
                <a:spcPts val="3448"/>
              </a:lnSpc>
            </a:pPr>
            <a:r>
              <a:rPr lang="en-US" sz="2803" spc="377" dirty="0">
                <a:solidFill>
                  <a:srgbClr val="B72129"/>
                </a:solidFill>
                <a:latin typeface="Norwester"/>
                <a:ea typeface="Norwester"/>
                <a:cs typeface="Norwester"/>
                <a:sym typeface="Norwester"/>
              </a:rPr>
              <a:t>REALTY EXECUTIVES </a:t>
            </a:r>
          </a:p>
          <a:p>
            <a:pPr algn="ctr">
              <a:lnSpc>
                <a:spcPts val="3448"/>
              </a:lnSpc>
            </a:pPr>
            <a:r>
              <a:rPr lang="en-US" sz="2803" spc="377" dirty="0">
                <a:solidFill>
                  <a:srgbClr val="B72129"/>
                </a:solidFill>
                <a:latin typeface="Norwester"/>
                <a:ea typeface="Norwester"/>
                <a:cs typeface="Norwester"/>
                <a:sym typeface="Norwester"/>
              </a:rPr>
              <a:t>IN THE VILLAGES </a:t>
            </a:r>
          </a:p>
          <a:p>
            <a:pPr algn="ctr">
              <a:lnSpc>
                <a:spcPts val="3448"/>
              </a:lnSpc>
              <a:spcBef>
                <a:spcPct val="0"/>
              </a:spcBef>
            </a:pPr>
            <a:r>
              <a:rPr lang="en-US" sz="2803" spc="377" dirty="0">
                <a:solidFill>
                  <a:srgbClr val="B72129"/>
                </a:solidFill>
                <a:latin typeface="Norwester"/>
                <a:ea typeface="Norwester"/>
                <a:cs typeface="Norwester"/>
                <a:sym typeface="Norwester"/>
              </a:rPr>
              <a:t>2024 RANKINGS!</a:t>
            </a:r>
          </a:p>
        </p:txBody>
      </p:sp>
      <p:sp>
        <p:nvSpPr>
          <p:cNvPr id="19" name="TextBox 19"/>
          <p:cNvSpPr txBox="1"/>
          <p:nvPr/>
        </p:nvSpPr>
        <p:spPr>
          <a:xfrm>
            <a:off x="2525834" y="3077238"/>
            <a:ext cx="3328758" cy="2911695"/>
          </a:xfrm>
          <a:prstGeom prst="rect">
            <a:avLst/>
          </a:prstGeom>
        </p:spPr>
        <p:txBody>
          <a:bodyPr wrap="square" lIns="0" tIns="0" rIns="0" bIns="0" rtlCol="0" anchor="t">
            <a:spAutoFit/>
          </a:bodyPr>
          <a:lstStyle/>
          <a:p>
            <a:pPr algn="ctr">
              <a:lnSpc>
                <a:spcPts val="2290"/>
              </a:lnSpc>
            </a:pPr>
            <a:r>
              <a:rPr lang="en-US" sz="1400" spc="251" dirty="0">
                <a:solidFill>
                  <a:srgbClr val="000000"/>
                </a:solidFill>
                <a:latin typeface="Norwester"/>
                <a:ea typeface="Norwester"/>
                <a:cs typeface="Norwester"/>
                <a:sym typeface="Norwester"/>
              </a:rPr>
              <a:t>$208,336,800 </a:t>
            </a:r>
          </a:p>
          <a:p>
            <a:pPr algn="ctr">
              <a:lnSpc>
                <a:spcPts val="2290"/>
              </a:lnSpc>
            </a:pPr>
            <a:r>
              <a:rPr lang="en-US" sz="1400" spc="251" dirty="0">
                <a:solidFill>
                  <a:srgbClr val="000000"/>
                </a:solidFill>
                <a:latin typeface="Norwester"/>
                <a:ea typeface="Norwester"/>
                <a:cs typeface="Norwester"/>
                <a:sym typeface="Norwester"/>
              </a:rPr>
              <a:t>CLOSED LISTINGS   -   2024</a:t>
            </a:r>
          </a:p>
          <a:p>
            <a:pPr algn="ctr">
              <a:lnSpc>
                <a:spcPts val="2290"/>
              </a:lnSpc>
            </a:pPr>
            <a:endParaRPr lang="en-US" sz="1400" spc="251" dirty="0">
              <a:solidFill>
                <a:srgbClr val="000000"/>
              </a:solidFill>
              <a:latin typeface="Norwester"/>
              <a:ea typeface="Norwester"/>
              <a:cs typeface="Norwester"/>
              <a:sym typeface="Norwester"/>
            </a:endParaRPr>
          </a:p>
          <a:p>
            <a:pPr algn="ctr">
              <a:lnSpc>
                <a:spcPts val="2290"/>
              </a:lnSpc>
            </a:pPr>
            <a:r>
              <a:rPr lang="en-US" sz="1400" spc="251" dirty="0">
                <a:solidFill>
                  <a:srgbClr val="000000"/>
                </a:solidFill>
                <a:latin typeface="Norwester"/>
                <a:ea typeface="Norwester"/>
                <a:cs typeface="Norwester"/>
                <a:sym typeface="Norwester"/>
              </a:rPr>
              <a:t>$219,501,029 </a:t>
            </a:r>
          </a:p>
          <a:p>
            <a:pPr algn="ctr">
              <a:lnSpc>
                <a:spcPts val="2290"/>
              </a:lnSpc>
            </a:pPr>
            <a:r>
              <a:rPr lang="en-US" sz="1400" spc="251" dirty="0">
                <a:solidFill>
                  <a:srgbClr val="000000"/>
                </a:solidFill>
                <a:latin typeface="Norwester"/>
                <a:ea typeface="Norwester"/>
                <a:cs typeface="Norwester"/>
                <a:sym typeface="Norwester"/>
              </a:rPr>
              <a:t>CLOSED BUYERS   -   2024</a:t>
            </a:r>
          </a:p>
          <a:p>
            <a:pPr algn="ctr">
              <a:lnSpc>
                <a:spcPts val="2290"/>
              </a:lnSpc>
            </a:pPr>
            <a:endParaRPr lang="en-US" sz="1400" spc="251" dirty="0">
              <a:solidFill>
                <a:srgbClr val="000000"/>
              </a:solidFill>
              <a:latin typeface="Norwester"/>
              <a:ea typeface="Norwester"/>
              <a:cs typeface="Norwester"/>
              <a:sym typeface="Norwester"/>
            </a:endParaRPr>
          </a:p>
          <a:p>
            <a:pPr algn="ctr">
              <a:lnSpc>
                <a:spcPts val="2290"/>
              </a:lnSpc>
            </a:pPr>
            <a:r>
              <a:rPr lang="en-US" sz="1400" spc="251" dirty="0">
                <a:solidFill>
                  <a:srgbClr val="000000"/>
                </a:solidFill>
                <a:latin typeface="Norwester"/>
                <a:ea typeface="Norwester"/>
                <a:cs typeface="Norwester"/>
                <a:sym typeface="Norwester"/>
              </a:rPr>
              <a:t>499 </a:t>
            </a:r>
          </a:p>
          <a:p>
            <a:pPr algn="ctr">
              <a:lnSpc>
                <a:spcPts val="2290"/>
              </a:lnSpc>
            </a:pPr>
            <a:r>
              <a:rPr lang="en-US" sz="1400" spc="251" dirty="0">
                <a:solidFill>
                  <a:srgbClr val="000000"/>
                </a:solidFill>
                <a:latin typeface="Norwester"/>
                <a:ea typeface="Norwester"/>
                <a:cs typeface="Norwester"/>
                <a:sym typeface="Norwester"/>
              </a:rPr>
              <a:t>LISTING UNITS</a:t>
            </a:r>
          </a:p>
          <a:p>
            <a:pPr algn="ctr">
              <a:lnSpc>
                <a:spcPts val="2290"/>
              </a:lnSpc>
            </a:pPr>
            <a:r>
              <a:rPr lang="en-US" sz="1400" spc="251" dirty="0">
                <a:solidFill>
                  <a:srgbClr val="000000"/>
                </a:solidFill>
                <a:latin typeface="Norwester"/>
                <a:ea typeface="Norwester"/>
                <a:cs typeface="Norwester"/>
                <a:sym typeface="Norwester"/>
              </a:rPr>
              <a:t>525 </a:t>
            </a:r>
          </a:p>
          <a:p>
            <a:pPr algn="ctr">
              <a:lnSpc>
                <a:spcPts val="2290"/>
              </a:lnSpc>
              <a:spcBef>
                <a:spcPct val="0"/>
              </a:spcBef>
            </a:pPr>
            <a:r>
              <a:rPr lang="en-US" sz="1400" spc="251" dirty="0">
                <a:solidFill>
                  <a:srgbClr val="000000"/>
                </a:solidFill>
                <a:latin typeface="Norwester"/>
                <a:ea typeface="Norwester"/>
                <a:cs typeface="Norwester"/>
                <a:sym typeface="Norwester"/>
              </a:rPr>
              <a:t>CLOSED BUYER UNITS</a:t>
            </a:r>
          </a:p>
        </p:txBody>
      </p:sp>
      <p:sp>
        <p:nvSpPr>
          <p:cNvPr id="20" name="TextBox 20"/>
          <p:cNvSpPr txBox="1"/>
          <p:nvPr/>
        </p:nvSpPr>
        <p:spPr>
          <a:xfrm>
            <a:off x="1573226" y="6311933"/>
            <a:ext cx="5233973" cy="384721"/>
          </a:xfrm>
          <a:prstGeom prst="rect">
            <a:avLst/>
          </a:prstGeom>
        </p:spPr>
        <p:txBody>
          <a:bodyPr lIns="0" tIns="0" rIns="0" bIns="0" rtlCol="0" anchor="t">
            <a:spAutoFit/>
          </a:bodyPr>
          <a:lstStyle/>
          <a:p>
            <a:pPr algn="ctr">
              <a:lnSpc>
                <a:spcPts val="1532"/>
              </a:lnSpc>
              <a:spcBef>
                <a:spcPct val="0"/>
              </a:spcBef>
            </a:pPr>
            <a:r>
              <a:rPr lang="en-US" sz="1247" spc="169" dirty="0">
                <a:solidFill>
                  <a:srgbClr val="B72129"/>
                </a:solidFill>
                <a:latin typeface="League Spartan"/>
                <a:ea typeface="League Spartan"/>
                <a:cs typeface="League Spartan"/>
                <a:sym typeface="League Spartan"/>
              </a:rPr>
              <a:t>#1 REAL ESTATE COMPANY IN THE VILLAGES SINCE 2005</a:t>
            </a:r>
          </a:p>
        </p:txBody>
      </p:sp>
      <p:sp>
        <p:nvSpPr>
          <p:cNvPr id="24" name="Freeform 24"/>
          <p:cNvSpPr/>
          <p:nvPr/>
        </p:nvSpPr>
        <p:spPr>
          <a:xfrm>
            <a:off x="5526697" y="-1495645"/>
            <a:ext cx="261614" cy="261614"/>
          </a:xfrm>
          <a:custGeom>
            <a:avLst/>
            <a:gdLst/>
            <a:ahLst/>
            <a:cxnLst/>
            <a:rect l="l" t="t" r="r" b="b"/>
            <a:pathLst>
              <a:path w="296497" h="296497">
                <a:moveTo>
                  <a:pt x="0" y="0"/>
                </a:moveTo>
                <a:lnTo>
                  <a:pt x="296497" y="0"/>
                </a:lnTo>
                <a:lnTo>
                  <a:pt x="296497" y="296497"/>
                </a:lnTo>
                <a:lnTo>
                  <a:pt x="0" y="296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992"/>
          </a:p>
        </p:txBody>
      </p:sp>
      <p:sp>
        <p:nvSpPr>
          <p:cNvPr id="38" name="TextBox 18">
            <a:extLst>
              <a:ext uri="{FF2B5EF4-FFF2-40B4-BE49-F238E27FC236}">
                <a16:creationId xmlns:a16="http://schemas.microsoft.com/office/drawing/2014/main" id="{C43E45D6-8D27-136A-0FB3-06E675863E39}"/>
              </a:ext>
            </a:extLst>
          </p:cNvPr>
          <p:cNvSpPr txBox="1"/>
          <p:nvPr/>
        </p:nvSpPr>
        <p:spPr>
          <a:xfrm>
            <a:off x="1595676" y="6931460"/>
            <a:ext cx="5075044" cy="2052998"/>
          </a:xfrm>
          <a:prstGeom prst="rect">
            <a:avLst/>
          </a:prstGeom>
        </p:spPr>
        <p:txBody>
          <a:bodyPr wrap="square" lIns="0" tIns="0" rIns="0" bIns="0" rtlCol="0" anchor="t">
            <a:spAutoFit/>
          </a:bodyPr>
          <a:lstStyle/>
          <a:p>
            <a:pPr algn="ctr">
              <a:lnSpc>
                <a:spcPts val="5182"/>
              </a:lnSpc>
            </a:pPr>
            <a:r>
              <a:rPr lang="en-US" sz="3702" dirty="0">
                <a:solidFill>
                  <a:srgbClr val="000000"/>
                </a:solidFill>
                <a:latin typeface="Norwester"/>
                <a:ea typeface="Norwester"/>
                <a:cs typeface="Norwester"/>
                <a:sym typeface="Norwester"/>
              </a:rPr>
              <a:t>717-350-5586</a:t>
            </a:r>
          </a:p>
          <a:p>
            <a:pPr algn="ctr">
              <a:lnSpc>
                <a:spcPts val="2404"/>
              </a:lnSpc>
            </a:pPr>
            <a:r>
              <a:rPr lang="en-US" sz="2824" dirty="0">
                <a:solidFill>
                  <a:srgbClr val="B72129"/>
                </a:solidFill>
                <a:latin typeface="League Spartan"/>
                <a:ea typeface="League Spartan"/>
                <a:cs typeface="League Spartan"/>
                <a:sym typeface="League Spartan"/>
              </a:rPr>
              <a:t>TheVillagesUncovered.com</a:t>
            </a:r>
          </a:p>
          <a:p>
            <a:pPr algn="ctr">
              <a:lnSpc>
                <a:spcPts val="2404"/>
              </a:lnSpc>
            </a:pPr>
            <a:r>
              <a:rPr lang="en-US" sz="1716" b="1" dirty="0">
                <a:solidFill>
                  <a:srgbClr val="000000"/>
                </a:solidFill>
                <a:latin typeface="League Spartan"/>
                <a:ea typeface="League Spartan"/>
                <a:cs typeface="League Spartan"/>
                <a:sym typeface="League Spartan"/>
              </a:rPr>
              <a:t>ajpriceflrealtor@gmail.com</a:t>
            </a:r>
          </a:p>
          <a:p>
            <a:pPr algn="ctr">
              <a:lnSpc>
                <a:spcPts val="1655"/>
              </a:lnSpc>
            </a:pPr>
            <a:r>
              <a:rPr lang="en-US" sz="1182" dirty="0">
                <a:solidFill>
                  <a:srgbClr val="000000"/>
                </a:solidFill>
                <a:latin typeface="Antic Bold"/>
                <a:ea typeface="Antic Bold"/>
                <a:cs typeface="Antic Bold"/>
                <a:sym typeface="Antic Bold"/>
              </a:rPr>
              <a:t>1174 NE 62nd Terrace, Suite 300, The Villages FL 32162</a:t>
            </a:r>
          </a:p>
          <a:p>
            <a:pPr algn="ctr">
              <a:lnSpc>
                <a:spcPts val="1655"/>
              </a:lnSpc>
            </a:pPr>
            <a:r>
              <a:rPr lang="en-US" sz="1182" dirty="0">
                <a:solidFill>
                  <a:srgbClr val="000000"/>
                </a:solidFill>
                <a:latin typeface="Antic Bold"/>
                <a:ea typeface="Antic Bold"/>
                <a:cs typeface="Antic Bold"/>
                <a:sym typeface="Antic Bold"/>
              </a:rPr>
              <a:t>https://www.buysellthevillages.com/agents/1935474/Ann+Marie+Price</a:t>
            </a:r>
          </a:p>
          <a:p>
            <a:pPr algn="ctr">
              <a:lnSpc>
                <a:spcPts val="2818"/>
              </a:lnSpc>
            </a:pPr>
            <a:r>
              <a:rPr lang="en-US" sz="2012" dirty="0">
                <a:solidFill>
                  <a:srgbClr val="000000"/>
                </a:solidFill>
                <a:latin typeface="Antic Bold"/>
                <a:ea typeface="Antic Bold"/>
                <a:cs typeface="Antic Bold"/>
                <a:sym typeface="Antic Bold"/>
              </a:rPr>
              <a:t>REALTY EXECUTIVES IN THE VILLAGES</a:t>
            </a:r>
          </a:p>
        </p:txBody>
      </p:sp>
      <p:grpSp>
        <p:nvGrpSpPr>
          <p:cNvPr id="39" name="Group 38">
            <a:extLst>
              <a:ext uri="{FF2B5EF4-FFF2-40B4-BE49-F238E27FC236}">
                <a16:creationId xmlns:a16="http://schemas.microsoft.com/office/drawing/2014/main" id="{529D2558-68AC-9817-A8D5-FD8C4C563C00}"/>
              </a:ext>
            </a:extLst>
          </p:cNvPr>
          <p:cNvGrpSpPr/>
          <p:nvPr/>
        </p:nvGrpSpPr>
        <p:grpSpPr>
          <a:xfrm>
            <a:off x="1630218" y="68302"/>
            <a:ext cx="4892348" cy="985374"/>
            <a:chOff x="2121657" y="-2513990"/>
            <a:chExt cx="5436628" cy="914681"/>
          </a:xfrm>
        </p:grpSpPr>
        <p:sp>
          <p:nvSpPr>
            <p:cNvPr id="40" name="Freeform 14">
              <a:extLst>
                <a:ext uri="{FF2B5EF4-FFF2-40B4-BE49-F238E27FC236}">
                  <a16:creationId xmlns:a16="http://schemas.microsoft.com/office/drawing/2014/main" id="{3698B947-C596-A7E0-404C-216ACBDB4ADD}"/>
                </a:ext>
              </a:extLst>
            </p:cNvPr>
            <p:cNvSpPr/>
            <p:nvPr/>
          </p:nvSpPr>
          <p:spPr>
            <a:xfrm>
              <a:off x="7019494" y="-2513990"/>
              <a:ext cx="538791" cy="514545"/>
            </a:xfrm>
            <a:custGeom>
              <a:avLst/>
              <a:gdLst/>
              <a:ahLst/>
              <a:cxnLst/>
              <a:rect l="l" t="t" r="r" b="b"/>
              <a:pathLst>
                <a:path w="538790" h="514545">
                  <a:moveTo>
                    <a:pt x="0" y="0"/>
                  </a:moveTo>
                  <a:lnTo>
                    <a:pt x="538790" y="0"/>
                  </a:lnTo>
                  <a:lnTo>
                    <a:pt x="538790" y="514545"/>
                  </a:lnTo>
                  <a:lnTo>
                    <a:pt x="0" y="514545"/>
                  </a:lnTo>
                  <a:lnTo>
                    <a:pt x="0" y="0"/>
                  </a:lnTo>
                  <a:close/>
                </a:path>
              </a:pathLst>
            </a:custGeom>
            <a:blipFill>
              <a:blip r:embed="rId6"/>
              <a:stretch>
                <a:fillRect/>
              </a:stretch>
            </a:blipFill>
          </p:spPr>
          <p:txBody>
            <a:bodyPr/>
            <a:lstStyle>
              <a:defPPr>
                <a:defRPr lang="en-US"/>
              </a:defPPr>
              <a:lvl1pPr marL="0" algn="l" defTabSz="570563" rtl="0" eaLnBrk="1" latinLnBrk="0" hangingPunct="1">
                <a:defRPr sz="1123" kern="1200">
                  <a:solidFill>
                    <a:schemeClr val="tx1"/>
                  </a:solidFill>
                  <a:latin typeface="+mn-lt"/>
                  <a:ea typeface="+mn-ea"/>
                  <a:cs typeface="+mn-cs"/>
                </a:defRPr>
              </a:lvl1pPr>
              <a:lvl2pPr marL="285282" algn="l" defTabSz="570563" rtl="0" eaLnBrk="1" latinLnBrk="0" hangingPunct="1">
                <a:defRPr sz="1123" kern="1200">
                  <a:solidFill>
                    <a:schemeClr val="tx1"/>
                  </a:solidFill>
                  <a:latin typeface="+mn-lt"/>
                  <a:ea typeface="+mn-ea"/>
                  <a:cs typeface="+mn-cs"/>
                </a:defRPr>
              </a:lvl2pPr>
              <a:lvl3pPr marL="570563" algn="l" defTabSz="570563" rtl="0" eaLnBrk="1" latinLnBrk="0" hangingPunct="1">
                <a:defRPr sz="1123" kern="1200">
                  <a:solidFill>
                    <a:schemeClr val="tx1"/>
                  </a:solidFill>
                  <a:latin typeface="+mn-lt"/>
                  <a:ea typeface="+mn-ea"/>
                  <a:cs typeface="+mn-cs"/>
                </a:defRPr>
              </a:lvl3pPr>
              <a:lvl4pPr marL="855843" algn="l" defTabSz="570563" rtl="0" eaLnBrk="1" latinLnBrk="0" hangingPunct="1">
                <a:defRPr sz="1123" kern="1200">
                  <a:solidFill>
                    <a:schemeClr val="tx1"/>
                  </a:solidFill>
                  <a:latin typeface="+mn-lt"/>
                  <a:ea typeface="+mn-ea"/>
                  <a:cs typeface="+mn-cs"/>
                </a:defRPr>
              </a:lvl4pPr>
              <a:lvl5pPr marL="1141126" algn="l" defTabSz="570563" rtl="0" eaLnBrk="1" latinLnBrk="0" hangingPunct="1">
                <a:defRPr sz="1123" kern="1200">
                  <a:solidFill>
                    <a:schemeClr val="tx1"/>
                  </a:solidFill>
                  <a:latin typeface="+mn-lt"/>
                  <a:ea typeface="+mn-ea"/>
                  <a:cs typeface="+mn-cs"/>
                </a:defRPr>
              </a:lvl5pPr>
              <a:lvl6pPr marL="1426407" algn="l" defTabSz="570563" rtl="0" eaLnBrk="1" latinLnBrk="0" hangingPunct="1">
                <a:defRPr sz="1123" kern="1200">
                  <a:solidFill>
                    <a:schemeClr val="tx1"/>
                  </a:solidFill>
                  <a:latin typeface="+mn-lt"/>
                  <a:ea typeface="+mn-ea"/>
                  <a:cs typeface="+mn-cs"/>
                </a:defRPr>
              </a:lvl6pPr>
              <a:lvl7pPr marL="1711689" algn="l" defTabSz="570563" rtl="0" eaLnBrk="1" latinLnBrk="0" hangingPunct="1">
                <a:defRPr sz="1123" kern="1200">
                  <a:solidFill>
                    <a:schemeClr val="tx1"/>
                  </a:solidFill>
                  <a:latin typeface="+mn-lt"/>
                  <a:ea typeface="+mn-ea"/>
                  <a:cs typeface="+mn-cs"/>
                </a:defRPr>
              </a:lvl7pPr>
              <a:lvl8pPr marL="1996970" algn="l" defTabSz="570563" rtl="0" eaLnBrk="1" latinLnBrk="0" hangingPunct="1">
                <a:defRPr sz="1123" kern="1200">
                  <a:solidFill>
                    <a:schemeClr val="tx1"/>
                  </a:solidFill>
                  <a:latin typeface="+mn-lt"/>
                  <a:ea typeface="+mn-ea"/>
                  <a:cs typeface="+mn-cs"/>
                </a:defRPr>
              </a:lvl8pPr>
              <a:lvl9pPr marL="2282251" algn="l" defTabSz="570563" rtl="0" eaLnBrk="1" latinLnBrk="0" hangingPunct="1">
                <a:defRPr sz="1123" kern="1200">
                  <a:solidFill>
                    <a:schemeClr val="tx1"/>
                  </a:solidFill>
                  <a:latin typeface="+mn-lt"/>
                  <a:ea typeface="+mn-ea"/>
                  <a:cs typeface="+mn-cs"/>
                </a:defRPr>
              </a:lvl9pPr>
            </a:lstStyle>
            <a:p>
              <a:endParaRPr lang="en-US" sz="1124"/>
            </a:p>
          </p:txBody>
        </p:sp>
        <p:sp>
          <p:nvSpPr>
            <p:cNvPr id="41" name="Freeform 16">
              <a:extLst>
                <a:ext uri="{FF2B5EF4-FFF2-40B4-BE49-F238E27FC236}">
                  <a16:creationId xmlns:a16="http://schemas.microsoft.com/office/drawing/2014/main" id="{8D4516D8-CB34-A843-4590-D07F7136E4C7}"/>
                </a:ext>
              </a:extLst>
            </p:cNvPr>
            <p:cNvSpPr/>
            <p:nvPr/>
          </p:nvSpPr>
          <p:spPr>
            <a:xfrm>
              <a:off x="5791200" y="-1795628"/>
              <a:ext cx="298104" cy="196319"/>
            </a:xfrm>
            <a:custGeom>
              <a:avLst/>
              <a:gdLst/>
              <a:ahLst/>
              <a:cxnLst/>
              <a:rect l="l" t="t" r="r" b="b"/>
              <a:pathLst>
                <a:path w="296497" h="296497">
                  <a:moveTo>
                    <a:pt x="0" y="0"/>
                  </a:moveTo>
                  <a:lnTo>
                    <a:pt x="296497" y="0"/>
                  </a:lnTo>
                  <a:lnTo>
                    <a:pt x="296497" y="296497"/>
                  </a:lnTo>
                  <a:lnTo>
                    <a:pt x="0" y="296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570563" rtl="0" eaLnBrk="1" latinLnBrk="0" hangingPunct="1">
                <a:defRPr sz="1123" kern="1200">
                  <a:solidFill>
                    <a:schemeClr val="tx1"/>
                  </a:solidFill>
                  <a:latin typeface="+mn-lt"/>
                  <a:ea typeface="+mn-ea"/>
                  <a:cs typeface="+mn-cs"/>
                </a:defRPr>
              </a:lvl1pPr>
              <a:lvl2pPr marL="285282" algn="l" defTabSz="570563" rtl="0" eaLnBrk="1" latinLnBrk="0" hangingPunct="1">
                <a:defRPr sz="1123" kern="1200">
                  <a:solidFill>
                    <a:schemeClr val="tx1"/>
                  </a:solidFill>
                  <a:latin typeface="+mn-lt"/>
                  <a:ea typeface="+mn-ea"/>
                  <a:cs typeface="+mn-cs"/>
                </a:defRPr>
              </a:lvl2pPr>
              <a:lvl3pPr marL="570563" algn="l" defTabSz="570563" rtl="0" eaLnBrk="1" latinLnBrk="0" hangingPunct="1">
                <a:defRPr sz="1123" kern="1200">
                  <a:solidFill>
                    <a:schemeClr val="tx1"/>
                  </a:solidFill>
                  <a:latin typeface="+mn-lt"/>
                  <a:ea typeface="+mn-ea"/>
                  <a:cs typeface="+mn-cs"/>
                </a:defRPr>
              </a:lvl3pPr>
              <a:lvl4pPr marL="855843" algn="l" defTabSz="570563" rtl="0" eaLnBrk="1" latinLnBrk="0" hangingPunct="1">
                <a:defRPr sz="1123" kern="1200">
                  <a:solidFill>
                    <a:schemeClr val="tx1"/>
                  </a:solidFill>
                  <a:latin typeface="+mn-lt"/>
                  <a:ea typeface="+mn-ea"/>
                  <a:cs typeface="+mn-cs"/>
                </a:defRPr>
              </a:lvl4pPr>
              <a:lvl5pPr marL="1141126" algn="l" defTabSz="570563" rtl="0" eaLnBrk="1" latinLnBrk="0" hangingPunct="1">
                <a:defRPr sz="1123" kern="1200">
                  <a:solidFill>
                    <a:schemeClr val="tx1"/>
                  </a:solidFill>
                  <a:latin typeface="+mn-lt"/>
                  <a:ea typeface="+mn-ea"/>
                  <a:cs typeface="+mn-cs"/>
                </a:defRPr>
              </a:lvl5pPr>
              <a:lvl6pPr marL="1426407" algn="l" defTabSz="570563" rtl="0" eaLnBrk="1" latinLnBrk="0" hangingPunct="1">
                <a:defRPr sz="1123" kern="1200">
                  <a:solidFill>
                    <a:schemeClr val="tx1"/>
                  </a:solidFill>
                  <a:latin typeface="+mn-lt"/>
                  <a:ea typeface="+mn-ea"/>
                  <a:cs typeface="+mn-cs"/>
                </a:defRPr>
              </a:lvl6pPr>
              <a:lvl7pPr marL="1711689" algn="l" defTabSz="570563" rtl="0" eaLnBrk="1" latinLnBrk="0" hangingPunct="1">
                <a:defRPr sz="1123" kern="1200">
                  <a:solidFill>
                    <a:schemeClr val="tx1"/>
                  </a:solidFill>
                  <a:latin typeface="+mn-lt"/>
                  <a:ea typeface="+mn-ea"/>
                  <a:cs typeface="+mn-cs"/>
                </a:defRPr>
              </a:lvl7pPr>
              <a:lvl8pPr marL="1996970" algn="l" defTabSz="570563" rtl="0" eaLnBrk="1" latinLnBrk="0" hangingPunct="1">
                <a:defRPr sz="1123" kern="1200">
                  <a:solidFill>
                    <a:schemeClr val="tx1"/>
                  </a:solidFill>
                  <a:latin typeface="+mn-lt"/>
                  <a:ea typeface="+mn-ea"/>
                  <a:cs typeface="+mn-cs"/>
                </a:defRPr>
              </a:lvl8pPr>
              <a:lvl9pPr marL="2282251" algn="l" defTabSz="570563" rtl="0" eaLnBrk="1" latinLnBrk="0" hangingPunct="1">
                <a:defRPr sz="1123" kern="1200">
                  <a:solidFill>
                    <a:schemeClr val="tx1"/>
                  </a:solidFill>
                  <a:latin typeface="+mn-lt"/>
                  <a:ea typeface="+mn-ea"/>
                  <a:cs typeface="+mn-cs"/>
                </a:defRPr>
              </a:lvl9pPr>
            </a:lstStyle>
            <a:p>
              <a:endParaRPr lang="en-US" sz="1124"/>
            </a:p>
          </p:txBody>
        </p:sp>
        <p:sp>
          <p:nvSpPr>
            <p:cNvPr id="42" name="Freeform 13">
              <a:extLst>
                <a:ext uri="{FF2B5EF4-FFF2-40B4-BE49-F238E27FC236}">
                  <a16:creationId xmlns:a16="http://schemas.microsoft.com/office/drawing/2014/main" id="{D5100916-ACD0-8E46-E0F3-F4B6E8D81D64}"/>
                </a:ext>
              </a:extLst>
            </p:cNvPr>
            <p:cNvSpPr/>
            <p:nvPr/>
          </p:nvSpPr>
          <p:spPr>
            <a:xfrm>
              <a:off x="2121657" y="-2429296"/>
              <a:ext cx="538791" cy="514545"/>
            </a:xfrm>
            <a:custGeom>
              <a:avLst/>
              <a:gdLst/>
              <a:ahLst/>
              <a:cxnLst/>
              <a:rect l="l" t="t" r="r" b="b"/>
              <a:pathLst>
                <a:path w="538790" h="514545">
                  <a:moveTo>
                    <a:pt x="0" y="0"/>
                  </a:moveTo>
                  <a:lnTo>
                    <a:pt x="538791" y="0"/>
                  </a:lnTo>
                  <a:lnTo>
                    <a:pt x="538791" y="514545"/>
                  </a:lnTo>
                  <a:lnTo>
                    <a:pt x="0" y="514545"/>
                  </a:lnTo>
                  <a:lnTo>
                    <a:pt x="0" y="0"/>
                  </a:lnTo>
                  <a:close/>
                </a:path>
              </a:pathLst>
            </a:custGeom>
            <a:blipFill>
              <a:blip r:embed="rId6"/>
              <a:stretch>
                <a:fillRect/>
              </a:stretch>
            </a:blipFill>
          </p:spPr>
          <p:txBody>
            <a:bodyPr/>
            <a:lstStyle>
              <a:defPPr>
                <a:defRPr lang="en-US"/>
              </a:defPPr>
              <a:lvl1pPr marL="0" algn="l" defTabSz="570563" rtl="0" eaLnBrk="1" latinLnBrk="0" hangingPunct="1">
                <a:defRPr sz="1123" kern="1200">
                  <a:solidFill>
                    <a:schemeClr val="tx1"/>
                  </a:solidFill>
                  <a:latin typeface="+mn-lt"/>
                  <a:ea typeface="+mn-ea"/>
                  <a:cs typeface="+mn-cs"/>
                </a:defRPr>
              </a:lvl1pPr>
              <a:lvl2pPr marL="285282" algn="l" defTabSz="570563" rtl="0" eaLnBrk="1" latinLnBrk="0" hangingPunct="1">
                <a:defRPr sz="1123" kern="1200">
                  <a:solidFill>
                    <a:schemeClr val="tx1"/>
                  </a:solidFill>
                  <a:latin typeface="+mn-lt"/>
                  <a:ea typeface="+mn-ea"/>
                  <a:cs typeface="+mn-cs"/>
                </a:defRPr>
              </a:lvl2pPr>
              <a:lvl3pPr marL="570563" algn="l" defTabSz="570563" rtl="0" eaLnBrk="1" latinLnBrk="0" hangingPunct="1">
                <a:defRPr sz="1123" kern="1200">
                  <a:solidFill>
                    <a:schemeClr val="tx1"/>
                  </a:solidFill>
                  <a:latin typeface="+mn-lt"/>
                  <a:ea typeface="+mn-ea"/>
                  <a:cs typeface="+mn-cs"/>
                </a:defRPr>
              </a:lvl3pPr>
              <a:lvl4pPr marL="855843" algn="l" defTabSz="570563" rtl="0" eaLnBrk="1" latinLnBrk="0" hangingPunct="1">
                <a:defRPr sz="1123" kern="1200">
                  <a:solidFill>
                    <a:schemeClr val="tx1"/>
                  </a:solidFill>
                  <a:latin typeface="+mn-lt"/>
                  <a:ea typeface="+mn-ea"/>
                  <a:cs typeface="+mn-cs"/>
                </a:defRPr>
              </a:lvl4pPr>
              <a:lvl5pPr marL="1141126" algn="l" defTabSz="570563" rtl="0" eaLnBrk="1" latinLnBrk="0" hangingPunct="1">
                <a:defRPr sz="1123" kern="1200">
                  <a:solidFill>
                    <a:schemeClr val="tx1"/>
                  </a:solidFill>
                  <a:latin typeface="+mn-lt"/>
                  <a:ea typeface="+mn-ea"/>
                  <a:cs typeface="+mn-cs"/>
                </a:defRPr>
              </a:lvl5pPr>
              <a:lvl6pPr marL="1426407" algn="l" defTabSz="570563" rtl="0" eaLnBrk="1" latinLnBrk="0" hangingPunct="1">
                <a:defRPr sz="1123" kern="1200">
                  <a:solidFill>
                    <a:schemeClr val="tx1"/>
                  </a:solidFill>
                  <a:latin typeface="+mn-lt"/>
                  <a:ea typeface="+mn-ea"/>
                  <a:cs typeface="+mn-cs"/>
                </a:defRPr>
              </a:lvl6pPr>
              <a:lvl7pPr marL="1711689" algn="l" defTabSz="570563" rtl="0" eaLnBrk="1" latinLnBrk="0" hangingPunct="1">
                <a:defRPr sz="1123" kern="1200">
                  <a:solidFill>
                    <a:schemeClr val="tx1"/>
                  </a:solidFill>
                  <a:latin typeface="+mn-lt"/>
                  <a:ea typeface="+mn-ea"/>
                  <a:cs typeface="+mn-cs"/>
                </a:defRPr>
              </a:lvl7pPr>
              <a:lvl8pPr marL="1996970" algn="l" defTabSz="570563" rtl="0" eaLnBrk="1" latinLnBrk="0" hangingPunct="1">
                <a:defRPr sz="1123" kern="1200">
                  <a:solidFill>
                    <a:schemeClr val="tx1"/>
                  </a:solidFill>
                  <a:latin typeface="+mn-lt"/>
                  <a:ea typeface="+mn-ea"/>
                  <a:cs typeface="+mn-cs"/>
                </a:defRPr>
              </a:lvl8pPr>
              <a:lvl9pPr marL="2282251" algn="l" defTabSz="570563" rtl="0" eaLnBrk="1" latinLnBrk="0" hangingPunct="1">
                <a:defRPr sz="1123" kern="1200">
                  <a:solidFill>
                    <a:schemeClr val="tx1"/>
                  </a:solidFill>
                  <a:latin typeface="+mn-lt"/>
                  <a:ea typeface="+mn-ea"/>
                  <a:cs typeface="+mn-cs"/>
                </a:defRPr>
              </a:lvl9pPr>
            </a:lstStyle>
            <a:p>
              <a:endParaRPr lang="en-US" sz="1124"/>
            </a:p>
          </p:txBody>
        </p:sp>
      </p:grpSp>
      <p:sp>
        <p:nvSpPr>
          <p:cNvPr id="43" name="TextBox 42">
            <a:extLst>
              <a:ext uri="{FF2B5EF4-FFF2-40B4-BE49-F238E27FC236}">
                <a16:creationId xmlns:a16="http://schemas.microsoft.com/office/drawing/2014/main" id="{D537EF96-4F73-245D-01F7-7FF512CA9ED1}"/>
              </a:ext>
            </a:extLst>
          </p:cNvPr>
          <p:cNvSpPr txBox="1"/>
          <p:nvPr/>
        </p:nvSpPr>
        <p:spPr>
          <a:xfrm>
            <a:off x="2133292" y="159542"/>
            <a:ext cx="3829050" cy="964367"/>
          </a:xfrm>
          <a:prstGeom prst="rect">
            <a:avLst/>
          </a:prstGeom>
          <a:noFill/>
        </p:spPr>
        <p:txBody>
          <a:bodyPr wrap="square">
            <a:spAutoFit/>
          </a:bodyPr>
          <a:lstStyle/>
          <a:p>
            <a:pPr algn="ctr">
              <a:lnSpc>
                <a:spcPts val="3922"/>
              </a:lnSpc>
              <a:spcBef>
                <a:spcPct val="0"/>
              </a:spcBef>
            </a:pPr>
            <a:r>
              <a:rPr lang="en-US" sz="3200" spc="430" dirty="0">
                <a:solidFill>
                  <a:srgbClr val="084479"/>
                </a:solidFill>
                <a:latin typeface="Norwester"/>
                <a:ea typeface="Norwester"/>
                <a:cs typeface="Norwester"/>
                <a:sym typeface="Norwester"/>
              </a:rPr>
              <a:t>ANN MARIE PRICE</a:t>
            </a:r>
          </a:p>
          <a:p>
            <a:pPr algn="ctr">
              <a:lnSpc>
                <a:spcPts val="2881"/>
              </a:lnSpc>
              <a:spcBef>
                <a:spcPct val="0"/>
              </a:spcBef>
            </a:pPr>
            <a:r>
              <a:rPr lang="en-US" sz="3200" spc="316" dirty="0">
                <a:solidFill>
                  <a:srgbClr val="084479"/>
                </a:solidFill>
                <a:latin typeface="Norwester"/>
                <a:ea typeface="Norwester"/>
                <a:cs typeface="Norwester"/>
                <a:sym typeface="Norwester"/>
              </a:rPr>
              <a:t>REALTOR</a:t>
            </a:r>
            <a:r>
              <a:rPr lang="en-US" sz="3200" spc="316" dirty="0">
                <a:solidFill>
                  <a:srgbClr val="000000"/>
                </a:solidFill>
                <a:latin typeface="Norwester"/>
                <a:ea typeface="Norwester"/>
                <a:cs typeface="Norwester"/>
                <a:sym typeface="Norwester"/>
              </a:rPr>
              <a:t> </a:t>
            </a:r>
          </a:p>
        </p:txBody>
      </p:sp>
      <p:grpSp>
        <p:nvGrpSpPr>
          <p:cNvPr id="14" name="Group 13">
            <a:extLst>
              <a:ext uri="{FF2B5EF4-FFF2-40B4-BE49-F238E27FC236}">
                <a16:creationId xmlns:a16="http://schemas.microsoft.com/office/drawing/2014/main" id="{E09C5998-9E1C-489E-E9B3-89ADB7AB3695}"/>
              </a:ext>
            </a:extLst>
          </p:cNvPr>
          <p:cNvGrpSpPr/>
          <p:nvPr/>
        </p:nvGrpSpPr>
        <p:grpSpPr>
          <a:xfrm>
            <a:off x="34582" y="0"/>
            <a:ext cx="952943" cy="9144000"/>
            <a:chOff x="34582" y="0"/>
            <a:chExt cx="952943" cy="9144000"/>
          </a:xfrm>
        </p:grpSpPr>
        <p:grpSp>
          <p:nvGrpSpPr>
            <p:cNvPr id="15" name="Group 2">
              <a:extLst>
                <a:ext uri="{FF2B5EF4-FFF2-40B4-BE49-F238E27FC236}">
                  <a16:creationId xmlns:a16="http://schemas.microsoft.com/office/drawing/2014/main" id="{111FC144-5233-8A19-6E11-5E1CEF8174A6}"/>
                </a:ext>
              </a:extLst>
            </p:cNvPr>
            <p:cNvGrpSpPr/>
            <p:nvPr/>
          </p:nvGrpSpPr>
          <p:grpSpPr>
            <a:xfrm>
              <a:off x="247492" y="0"/>
              <a:ext cx="401143" cy="9144000"/>
              <a:chOff x="0" y="0"/>
              <a:chExt cx="129120" cy="4898236"/>
            </a:xfrm>
          </p:grpSpPr>
          <p:sp>
            <p:nvSpPr>
              <p:cNvPr id="30" name="Freeform 3">
                <a:extLst>
                  <a:ext uri="{FF2B5EF4-FFF2-40B4-BE49-F238E27FC236}">
                    <a16:creationId xmlns:a16="http://schemas.microsoft.com/office/drawing/2014/main" id="{15672E97-0058-903C-662F-32EE441242D1}"/>
                  </a:ext>
                </a:extLst>
              </p:cNvPr>
              <p:cNvSpPr/>
              <p:nvPr/>
            </p:nvSpPr>
            <p:spPr>
              <a:xfrm>
                <a:off x="0" y="0"/>
                <a:ext cx="129120" cy="4898236"/>
              </a:xfrm>
              <a:custGeom>
                <a:avLst/>
                <a:gdLst/>
                <a:ahLst/>
                <a:cxnLst/>
                <a:rect l="l" t="t" r="r" b="b"/>
                <a:pathLst>
                  <a:path w="129120" h="4898236">
                    <a:moveTo>
                      <a:pt x="0" y="0"/>
                    </a:moveTo>
                    <a:lnTo>
                      <a:pt x="129120" y="0"/>
                    </a:lnTo>
                    <a:lnTo>
                      <a:pt x="129120" y="4898236"/>
                    </a:lnTo>
                    <a:lnTo>
                      <a:pt x="0" y="4898236"/>
                    </a:lnTo>
                    <a:close/>
                  </a:path>
                </a:pathLst>
              </a:custGeom>
              <a:solidFill>
                <a:srgbClr val="FFFFFF"/>
              </a:solidFill>
            </p:spPr>
            <p:txBody>
              <a:bodyPr/>
              <a:lstStyle/>
              <a:p>
                <a:endParaRPr lang="en-US" sz="744"/>
              </a:p>
            </p:txBody>
          </p:sp>
          <p:sp>
            <p:nvSpPr>
              <p:cNvPr id="31" name="TextBox 4">
                <a:extLst>
                  <a:ext uri="{FF2B5EF4-FFF2-40B4-BE49-F238E27FC236}">
                    <a16:creationId xmlns:a16="http://schemas.microsoft.com/office/drawing/2014/main" id="{FBF6456E-95B2-0931-FC5B-2635EE565FBE}"/>
                  </a:ext>
                </a:extLst>
              </p:cNvPr>
              <p:cNvSpPr txBox="1"/>
              <p:nvPr/>
            </p:nvSpPr>
            <p:spPr>
              <a:xfrm>
                <a:off x="0" y="0"/>
                <a:ext cx="129120" cy="4898236"/>
              </a:xfrm>
              <a:prstGeom prst="rect">
                <a:avLst/>
              </a:prstGeom>
            </p:spPr>
            <p:txBody>
              <a:bodyPr lIns="29339" tIns="29339" rIns="29339" bIns="29339" rtlCol="0" anchor="ctr"/>
              <a:lstStyle/>
              <a:p>
                <a:pPr algn="ctr">
                  <a:lnSpc>
                    <a:spcPts val="1563"/>
                  </a:lnSpc>
                </a:pPr>
                <a:endParaRPr sz="744"/>
              </a:p>
            </p:txBody>
          </p:sp>
        </p:grpSp>
        <p:grpSp>
          <p:nvGrpSpPr>
            <p:cNvPr id="16" name="Group 5">
              <a:extLst>
                <a:ext uri="{FF2B5EF4-FFF2-40B4-BE49-F238E27FC236}">
                  <a16:creationId xmlns:a16="http://schemas.microsoft.com/office/drawing/2014/main" id="{051B4DCE-6638-3E70-7E73-BBD7ABCD33FA}"/>
                </a:ext>
              </a:extLst>
            </p:cNvPr>
            <p:cNvGrpSpPr/>
            <p:nvPr/>
          </p:nvGrpSpPr>
          <p:grpSpPr>
            <a:xfrm>
              <a:off x="543298" y="0"/>
              <a:ext cx="430340" cy="9144000"/>
              <a:chOff x="0" y="0"/>
              <a:chExt cx="179779" cy="4898236"/>
            </a:xfrm>
          </p:grpSpPr>
          <p:sp>
            <p:nvSpPr>
              <p:cNvPr id="28" name="Freeform 6">
                <a:extLst>
                  <a:ext uri="{FF2B5EF4-FFF2-40B4-BE49-F238E27FC236}">
                    <a16:creationId xmlns:a16="http://schemas.microsoft.com/office/drawing/2014/main" id="{F503B79E-70D4-8F23-4C9A-64348307DF14}"/>
                  </a:ext>
                </a:extLst>
              </p:cNvPr>
              <p:cNvSpPr/>
              <p:nvPr/>
            </p:nvSpPr>
            <p:spPr>
              <a:xfrm>
                <a:off x="0" y="0"/>
                <a:ext cx="179779" cy="4898236"/>
              </a:xfrm>
              <a:custGeom>
                <a:avLst/>
                <a:gdLst/>
                <a:ahLst/>
                <a:cxnLst/>
                <a:rect l="l" t="t" r="r" b="b"/>
                <a:pathLst>
                  <a:path w="179779" h="4898236">
                    <a:moveTo>
                      <a:pt x="0" y="0"/>
                    </a:moveTo>
                    <a:lnTo>
                      <a:pt x="179779" y="0"/>
                    </a:lnTo>
                    <a:lnTo>
                      <a:pt x="179779" y="4898236"/>
                    </a:lnTo>
                    <a:lnTo>
                      <a:pt x="0" y="4898236"/>
                    </a:lnTo>
                    <a:close/>
                  </a:path>
                </a:pathLst>
              </a:custGeom>
              <a:solidFill>
                <a:srgbClr val="004AAD"/>
              </a:solidFill>
            </p:spPr>
            <p:txBody>
              <a:bodyPr/>
              <a:lstStyle/>
              <a:p>
                <a:endParaRPr lang="en-US" sz="744"/>
              </a:p>
            </p:txBody>
          </p:sp>
          <p:sp>
            <p:nvSpPr>
              <p:cNvPr id="29" name="TextBox 7">
                <a:extLst>
                  <a:ext uri="{FF2B5EF4-FFF2-40B4-BE49-F238E27FC236}">
                    <a16:creationId xmlns:a16="http://schemas.microsoft.com/office/drawing/2014/main" id="{9093A56E-B3D5-9678-2AEF-EEC96D7FE262}"/>
                  </a:ext>
                </a:extLst>
              </p:cNvPr>
              <p:cNvSpPr txBox="1"/>
              <p:nvPr/>
            </p:nvSpPr>
            <p:spPr>
              <a:xfrm>
                <a:off x="0" y="0"/>
                <a:ext cx="179779" cy="4898236"/>
              </a:xfrm>
              <a:prstGeom prst="rect">
                <a:avLst/>
              </a:prstGeom>
            </p:spPr>
            <p:txBody>
              <a:bodyPr lIns="29339" tIns="29339" rIns="29339" bIns="29339" rtlCol="0" anchor="ctr"/>
              <a:lstStyle/>
              <a:p>
                <a:pPr algn="ctr">
                  <a:lnSpc>
                    <a:spcPts val="1563"/>
                  </a:lnSpc>
                </a:pPr>
                <a:endParaRPr sz="744"/>
              </a:p>
            </p:txBody>
          </p:sp>
        </p:grpSp>
        <p:grpSp>
          <p:nvGrpSpPr>
            <p:cNvPr id="21" name="Group 8">
              <a:extLst>
                <a:ext uri="{FF2B5EF4-FFF2-40B4-BE49-F238E27FC236}">
                  <a16:creationId xmlns:a16="http://schemas.microsoft.com/office/drawing/2014/main" id="{441270A5-3AB5-C35A-5366-F0B240136A74}"/>
                </a:ext>
              </a:extLst>
            </p:cNvPr>
            <p:cNvGrpSpPr/>
            <p:nvPr/>
          </p:nvGrpSpPr>
          <p:grpSpPr>
            <a:xfrm>
              <a:off x="49724" y="0"/>
              <a:ext cx="295806" cy="9144000"/>
              <a:chOff x="0" y="0"/>
              <a:chExt cx="174941" cy="4898236"/>
            </a:xfrm>
          </p:grpSpPr>
          <p:sp>
            <p:nvSpPr>
              <p:cNvPr id="26" name="Freeform 9">
                <a:extLst>
                  <a:ext uri="{FF2B5EF4-FFF2-40B4-BE49-F238E27FC236}">
                    <a16:creationId xmlns:a16="http://schemas.microsoft.com/office/drawing/2014/main" id="{19811C2E-A0B2-31E4-E02C-05F00C4C6155}"/>
                  </a:ext>
                </a:extLst>
              </p:cNvPr>
              <p:cNvSpPr/>
              <p:nvPr/>
            </p:nvSpPr>
            <p:spPr>
              <a:xfrm>
                <a:off x="0" y="0"/>
                <a:ext cx="174941" cy="4898236"/>
              </a:xfrm>
              <a:custGeom>
                <a:avLst/>
                <a:gdLst/>
                <a:ahLst/>
                <a:cxnLst/>
                <a:rect l="l" t="t" r="r" b="b"/>
                <a:pathLst>
                  <a:path w="174941" h="4898236">
                    <a:moveTo>
                      <a:pt x="0" y="0"/>
                    </a:moveTo>
                    <a:lnTo>
                      <a:pt x="174941" y="0"/>
                    </a:lnTo>
                    <a:lnTo>
                      <a:pt x="174941" y="4898236"/>
                    </a:lnTo>
                    <a:lnTo>
                      <a:pt x="0" y="4898236"/>
                    </a:lnTo>
                    <a:close/>
                  </a:path>
                </a:pathLst>
              </a:custGeom>
              <a:solidFill>
                <a:srgbClr val="FF3131"/>
              </a:solidFill>
            </p:spPr>
            <p:txBody>
              <a:bodyPr/>
              <a:lstStyle/>
              <a:p>
                <a:endParaRPr lang="en-US" sz="744"/>
              </a:p>
            </p:txBody>
          </p:sp>
          <p:sp>
            <p:nvSpPr>
              <p:cNvPr id="27" name="TextBox 10">
                <a:extLst>
                  <a:ext uri="{FF2B5EF4-FFF2-40B4-BE49-F238E27FC236}">
                    <a16:creationId xmlns:a16="http://schemas.microsoft.com/office/drawing/2014/main" id="{BA9C103E-A4C2-FD9C-21FD-BF559C3DCF71}"/>
                  </a:ext>
                </a:extLst>
              </p:cNvPr>
              <p:cNvSpPr txBox="1"/>
              <p:nvPr/>
            </p:nvSpPr>
            <p:spPr>
              <a:xfrm>
                <a:off x="0" y="0"/>
                <a:ext cx="174941" cy="4898236"/>
              </a:xfrm>
              <a:prstGeom prst="rect">
                <a:avLst/>
              </a:prstGeom>
            </p:spPr>
            <p:txBody>
              <a:bodyPr lIns="29339" tIns="29339" rIns="29339" bIns="29339" rtlCol="0" anchor="ctr"/>
              <a:lstStyle/>
              <a:p>
                <a:pPr algn="ctr">
                  <a:lnSpc>
                    <a:spcPts val="1563"/>
                  </a:lnSpc>
                </a:pPr>
                <a:endParaRPr sz="744"/>
              </a:p>
            </p:txBody>
          </p:sp>
        </p:grpSp>
        <p:sp>
          <p:nvSpPr>
            <p:cNvPr id="22" name="Freeform 11">
              <a:extLst>
                <a:ext uri="{FF2B5EF4-FFF2-40B4-BE49-F238E27FC236}">
                  <a16:creationId xmlns:a16="http://schemas.microsoft.com/office/drawing/2014/main" id="{82239C5E-7B74-C2B8-BB32-5C95EDCF40D6}"/>
                </a:ext>
              </a:extLst>
            </p:cNvPr>
            <p:cNvSpPr/>
            <p:nvPr/>
          </p:nvSpPr>
          <p:spPr>
            <a:xfrm>
              <a:off x="34582" y="5166482"/>
              <a:ext cx="952943" cy="1308728"/>
            </a:xfrm>
            <a:custGeom>
              <a:avLst/>
              <a:gdLst/>
              <a:ahLst/>
              <a:cxnLst/>
              <a:rect l="l" t="t" r="r" b="b"/>
              <a:pathLst>
                <a:path w="2605274" h="4025769">
                  <a:moveTo>
                    <a:pt x="0" y="0"/>
                  </a:moveTo>
                  <a:lnTo>
                    <a:pt x="2605274" y="0"/>
                  </a:lnTo>
                  <a:lnTo>
                    <a:pt x="2605274" y="4025769"/>
                  </a:lnTo>
                  <a:lnTo>
                    <a:pt x="0" y="4025769"/>
                  </a:lnTo>
                  <a:lnTo>
                    <a:pt x="0" y="0"/>
                  </a:lnTo>
                  <a:close/>
                </a:path>
              </a:pathLst>
            </a:custGeom>
            <a:blipFill>
              <a:blip r:embed="rId7"/>
              <a:stretch>
                <a:fillRect/>
              </a:stretch>
            </a:blipFill>
          </p:spPr>
          <p:txBody>
            <a:bodyPr/>
            <a:lstStyle/>
            <a:p>
              <a:endParaRPr lang="en-US" sz="744"/>
            </a:p>
          </p:txBody>
        </p:sp>
        <p:sp>
          <p:nvSpPr>
            <p:cNvPr id="23" name="Freeform 12">
              <a:extLst>
                <a:ext uri="{FF2B5EF4-FFF2-40B4-BE49-F238E27FC236}">
                  <a16:creationId xmlns:a16="http://schemas.microsoft.com/office/drawing/2014/main" id="{4BD5FEAF-356B-1401-3BB7-DB6D017AAD3C}"/>
                </a:ext>
              </a:extLst>
            </p:cNvPr>
            <p:cNvSpPr/>
            <p:nvPr/>
          </p:nvSpPr>
          <p:spPr>
            <a:xfrm>
              <a:off x="34582" y="6610382"/>
              <a:ext cx="952943" cy="781706"/>
            </a:xfrm>
            <a:custGeom>
              <a:avLst/>
              <a:gdLst/>
              <a:ahLst/>
              <a:cxnLst/>
              <a:rect l="l" t="t" r="r" b="b"/>
              <a:pathLst>
                <a:path w="3209926" h="1728422">
                  <a:moveTo>
                    <a:pt x="0" y="0"/>
                  </a:moveTo>
                  <a:lnTo>
                    <a:pt x="3209926" y="0"/>
                  </a:lnTo>
                  <a:lnTo>
                    <a:pt x="3209926" y="1728421"/>
                  </a:lnTo>
                  <a:lnTo>
                    <a:pt x="0" y="1728421"/>
                  </a:lnTo>
                  <a:lnTo>
                    <a:pt x="0" y="0"/>
                  </a:lnTo>
                  <a:close/>
                </a:path>
              </a:pathLst>
            </a:custGeom>
            <a:blipFill>
              <a:blip r:embed="rId8"/>
              <a:stretch>
                <a:fillRect/>
              </a:stretch>
            </a:blipFill>
          </p:spPr>
          <p:txBody>
            <a:bodyPr/>
            <a:lstStyle/>
            <a:p>
              <a:endParaRPr lang="en-US" sz="744"/>
            </a:p>
          </p:txBody>
        </p:sp>
        <p:pic>
          <p:nvPicPr>
            <p:cNvPr id="25" name="Picture 24" descr="A blue and white logo&#10;&#10;AI-generated content may be incorrect.">
              <a:extLst>
                <a:ext uri="{FF2B5EF4-FFF2-40B4-BE49-F238E27FC236}">
                  <a16:creationId xmlns:a16="http://schemas.microsoft.com/office/drawing/2014/main" id="{D6B3B28F-04B3-0046-7EC9-0393A1F160E2}"/>
                </a:ext>
              </a:extLst>
            </p:cNvPr>
            <p:cNvPicPr>
              <a:picLocks noChangeAspect="1"/>
            </p:cNvPicPr>
            <p:nvPr/>
          </p:nvPicPr>
          <p:blipFill>
            <a:blip r:embed="rId9"/>
            <a:stretch>
              <a:fillRect/>
            </a:stretch>
          </p:blipFill>
          <p:spPr>
            <a:xfrm>
              <a:off x="34582" y="947930"/>
              <a:ext cx="952943" cy="932399"/>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1478670" y="1151910"/>
            <a:ext cx="5138294" cy="562590"/>
          </a:xfrm>
          <a:prstGeom prst="rect">
            <a:avLst/>
          </a:prstGeom>
        </p:spPr>
        <p:txBody>
          <a:bodyPr wrap="square" lIns="0" tIns="0" rIns="0" bIns="0" rtlCol="0" anchor="t">
            <a:spAutoFit/>
          </a:bodyPr>
          <a:lstStyle/>
          <a:p>
            <a:pPr algn="ctr">
              <a:lnSpc>
                <a:spcPts val="4839"/>
              </a:lnSpc>
              <a:spcBef>
                <a:spcPct val="0"/>
              </a:spcBef>
            </a:pPr>
            <a:r>
              <a:rPr lang="en-US" sz="3934" spc="531" dirty="0">
                <a:solidFill>
                  <a:srgbClr val="B72129"/>
                </a:solidFill>
                <a:latin typeface="Norwester"/>
                <a:ea typeface="Norwester"/>
                <a:cs typeface="Norwester"/>
                <a:sym typeface="Norwester"/>
              </a:rPr>
              <a:t>TESTIMONIALS</a:t>
            </a:r>
          </a:p>
        </p:txBody>
      </p:sp>
      <p:sp>
        <p:nvSpPr>
          <p:cNvPr id="28" name="TextBox 27">
            <a:extLst>
              <a:ext uri="{FF2B5EF4-FFF2-40B4-BE49-F238E27FC236}">
                <a16:creationId xmlns:a16="http://schemas.microsoft.com/office/drawing/2014/main" id="{1E431EEC-6ABD-C7CA-71D5-F8CE23FA79F0}"/>
              </a:ext>
            </a:extLst>
          </p:cNvPr>
          <p:cNvSpPr txBox="1"/>
          <p:nvPr/>
        </p:nvSpPr>
        <p:spPr>
          <a:xfrm>
            <a:off x="1575752" y="1806551"/>
            <a:ext cx="4944130" cy="5415650"/>
          </a:xfrm>
          <a:prstGeom prst="rect">
            <a:avLst/>
          </a:prstGeom>
          <a:noFill/>
        </p:spPr>
        <p:txBody>
          <a:bodyPr wrap="square">
            <a:spAutoFit/>
          </a:bodyPr>
          <a:lstStyle/>
          <a:p>
            <a:pPr algn="ctr"/>
            <a:r>
              <a:rPr lang="en-US" sz="1200" cap="all" dirty="0">
                <a:solidFill>
                  <a:srgbClr val="000000"/>
                </a:solidFill>
                <a:latin typeface="Norwester" panose="020B0604020202020204" charset="0"/>
              </a:rPr>
              <a:t>What a gem!! Ann Marie is a delight to work with, sharp, focused and determined to put the best deal together for her clients. Let Ann Marie’s experience, tenacity and attention to detail go to work for you.</a:t>
            </a:r>
            <a:r>
              <a:rPr lang="en-US" sz="1200" cap="all" dirty="0">
                <a:latin typeface="Norwester" panose="020B0604020202020204" charset="0"/>
              </a:rPr>
              <a:t>  </a:t>
            </a:r>
            <a:r>
              <a:rPr lang="en-US" sz="1200" cap="all" dirty="0">
                <a:solidFill>
                  <a:srgbClr val="000000"/>
                </a:solidFill>
                <a:latin typeface="Norwester" panose="020B0604020202020204" charset="0"/>
              </a:rPr>
              <a:t>Thanks so much Ann Marie</a:t>
            </a:r>
            <a:endParaRPr lang="en-US" sz="1200" cap="all" dirty="0">
              <a:latin typeface="Norwester" panose="020B0604020202020204" charset="0"/>
            </a:endParaRPr>
          </a:p>
          <a:p>
            <a:pPr algn="ctr"/>
            <a:r>
              <a:rPr lang="en-US" sz="1200" cap="all" dirty="0">
                <a:solidFill>
                  <a:srgbClr val="000000"/>
                </a:solidFill>
                <a:latin typeface="Norwester" panose="020B0604020202020204" charset="0"/>
              </a:rPr>
              <a:t>Tom Reed</a:t>
            </a:r>
            <a:endParaRPr lang="en-US" sz="1200" cap="all" dirty="0">
              <a:latin typeface="Norwester" panose="020B0604020202020204" charset="0"/>
            </a:endParaRPr>
          </a:p>
          <a:p>
            <a:pPr algn="ctr" rtl="0">
              <a:buNone/>
            </a:pPr>
            <a:endParaRPr lang="en-US" sz="1200" cap="all" dirty="0">
              <a:solidFill>
                <a:srgbClr val="000000"/>
              </a:solidFill>
              <a:latin typeface="Norwester" panose="020B0604020202020204" charset="0"/>
            </a:endParaRPr>
          </a:p>
          <a:p>
            <a:pPr algn="ctr" rtl="0">
              <a:buNone/>
            </a:pPr>
            <a:r>
              <a:rPr lang="en-US" sz="1200" cap="all" dirty="0">
                <a:solidFill>
                  <a:srgbClr val="000000"/>
                </a:solidFill>
                <a:latin typeface="Norwester" panose="020B0604020202020204" charset="0"/>
              </a:rPr>
              <a:t>happy thanksgiving! it’s a perfect time to say thank you for helping us find our dream home! </a:t>
            </a:r>
            <a:endParaRPr lang="en-US" sz="1200" cap="all" dirty="0">
              <a:latin typeface="Norwester" panose="020B0604020202020204" charset="0"/>
            </a:endParaRPr>
          </a:p>
          <a:p>
            <a:pPr algn="ctr" rtl="0">
              <a:buNone/>
            </a:pPr>
            <a:r>
              <a:rPr lang="en-US" sz="1200" cap="all" dirty="0">
                <a:solidFill>
                  <a:srgbClr val="000000"/>
                </a:solidFill>
                <a:latin typeface="Norwester" panose="020B0604020202020204" charset="0"/>
              </a:rPr>
              <a:t>much love </a:t>
            </a:r>
            <a:r>
              <a:rPr lang="en-US" sz="1200" cap="all" dirty="0" err="1">
                <a:solidFill>
                  <a:srgbClr val="000000"/>
                </a:solidFill>
                <a:latin typeface="Norwester" panose="020B0604020202020204" charset="0"/>
              </a:rPr>
              <a:t>megan</a:t>
            </a:r>
            <a:r>
              <a:rPr lang="en-US" sz="1200" cap="all" dirty="0">
                <a:solidFill>
                  <a:srgbClr val="000000"/>
                </a:solidFill>
                <a:latin typeface="Norwester" panose="020B0604020202020204" charset="0"/>
              </a:rPr>
              <a:t> and </a:t>
            </a:r>
            <a:r>
              <a:rPr lang="en-US" sz="1200" cap="all" dirty="0" err="1">
                <a:solidFill>
                  <a:srgbClr val="000000"/>
                </a:solidFill>
                <a:latin typeface="Norwester" panose="020B0604020202020204" charset="0"/>
              </a:rPr>
              <a:t>herman</a:t>
            </a:r>
            <a:endParaRPr lang="en-US" sz="1200" cap="all" dirty="0">
              <a:solidFill>
                <a:srgbClr val="000000"/>
              </a:solidFill>
              <a:latin typeface="Norwester" panose="020B0604020202020204" charset="0"/>
            </a:endParaRPr>
          </a:p>
          <a:p>
            <a:pPr algn="ctr" rtl="0">
              <a:buNone/>
            </a:pPr>
            <a:endParaRPr lang="en-US" sz="1200" cap="all" dirty="0">
              <a:latin typeface="Norwester" panose="020B0604020202020204" charset="0"/>
            </a:endParaRPr>
          </a:p>
          <a:p>
            <a:pPr algn="ctr" rtl="0">
              <a:buNone/>
            </a:pPr>
            <a:r>
              <a:rPr lang="en-US" sz="1200" cap="all" dirty="0" err="1">
                <a:solidFill>
                  <a:srgbClr val="000000"/>
                </a:solidFill>
                <a:latin typeface="Norwester" panose="020B0604020202020204" charset="0"/>
              </a:rPr>
              <a:t>ann</a:t>
            </a:r>
            <a:r>
              <a:rPr lang="en-US" sz="1200" cap="all" dirty="0">
                <a:solidFill>
                  <a:srgbClr val="000000"/>
                </a:solidFill>
                <a:latin typeface="Norwester" panose="020B0604020202020204" charset="0"/>
              </a:rPr>
              <a:t> </a:t>
            </a:r>
            <a:r>
              <a:rPr lang="en-US" sz="1200" cap="all" dirty="0" err="1">
                <a:solidFill>
                  <a:srgbClr val="000000"/>
                </a:solidFill>
                <a:latin typeface="Norwester" panose="020B0604020202020204" charset="0"/>
              </a:rPr>
              <a:t>marie</a:t>
            </a:r>
            <a:r>
              <a:rPr lang="en-US" sz="1200" cap="all" dirty="0">
                <a:solidFill>
                  <a:srgbClr val="000000"/>
                </a:solidFill>
                <a:latin typeface="Norwester" panose="020B0604020202020204" charset="0"/>
              </a:rPr>
              <a:t>, </a:t>
            </a:r>
            <a:r>
              <a:rPr lang="en-US" sz="1200" cap="all" dirty="0" err="1">
                <a:solidFill>
                  <a:srgbClr val="000000"/>
                </a:solidFill>
                <a:latin typeface="Norwester" panose="020B0604020202020204" charset="0"/>
              </a:rPr>
              <a:t>i</a:t>
            </a:r>
            <a:r>
              <a:rPr lang="en-US" sz="1200" cap="all" dirty="0">
                <a:solidFill>
                  <a:srgbClr val="000000"/>
                </a:solidFill>
                <a:latin typeface="Norwester" panose="020B0604020202020204" charset="0"/>
              </a:rPr>
              <a:t> want to take a moment to thank you for the incredible effort put in this week. your endurance, willingness, and patience have truly been remarkable, deeply appreciate everything you have done. thank you again.”</a:t>
            </a:r>
            <a:endParaRPr lang="en-US" sz="1200" cap="all" dirty="0">
              <a:latin typeface="Norwester" panose="020B0604020202020204" charset="0"/>
            </a:endParaRPr>
          </a:p>
          <a:p>
            <a:pPr algn="ctr" rtl="0">
              <a:buNone/>
            </a:pPr>
            <a:r>
              <a:rPr lang="en-US" sz="1200" cap="all" dirty="0">
                <a:solidFill>
                  <a:srgbClr val="000000"/>
                </a:solidFill>
                <a:latin typeface="Norwester" panose="020B0604020202020204" charset="0"/>
              </a:rPr>
              <a:t>Scott and </a:t>
            </a:r>
            <a:r>
              <a:rPr lang="en-US" sz="1200" cap="all" dirty="0" err="1">
                <a:solidFill>
                  <a:srgbClr val="000000"/>
                </a:solidFill>
                <a:latin typeface="Norwester" panose="020B0604020202020204" charset="0"/>
              </a:rPr>
              <a:t>sharon</a:t>
            </a:r>
            <a:endParaRPr lang="en-US" sz="1200" cap="all" dirty="0">
              <a:solidFill>
                <a:srgbClr val="000000"/>
              </a:solidFill>
              <a:latin typeface="Norwester" panose="020B0604020202020204" charset="0"/>
            </a:endParaRPr>
          </a:p>
          <a:p>
            <a:pPr algn="ctr" rtl="0">
              <a:buNone/>
            </a:pPr>
            <a:endParaRPr lang="en-US" sz="1200" cap="all" dirty="0">
              <a:latin typeface="Norwester" panose="020B0604020202020204" charset="0"/>
            </a:endParaRPr>
          </a:p>
          <a:p>
            <a:pPr algn="ctr" rtl="0">
              <a:buNone/>
            </a:pPr>
            <a:r>
              <a:rPr lang="en-US" sz="1200" cap="all" dirty="0">
                <a:solidFill>
                  <a:srgbClr val="000000"/>
                </a:solidFill>
                <a:latin typeface="Norwester" panose="020B0604020202020204" charset="0"/>
              </a:rPr>
              <a:t>We had a great experience with Ann Marie who assisted us through the buying process. She kept us informed and was wonderful to work with. We are loving the new neighborhood.</a:t>
            </a:r>
            <a:endParaRPr lang="en-US" sz="1200" cap="all" dirty="0">
              <a:latin typeface="Norwester" panose="020B0604020202020204" charset="0"/>
            </a:endParaRPr>
          </a:p>
          <a:p>
            <a:pPr algn="ctr" rtl="0">
              <a:buNone/>
            </a:pPr>
            <a:r>
              <a:rPr lang="en-US" sz="1200" cap="all" dirty="0">
                <a:solidFill>
                  <a:srgbClr val="000000"/>
                </a:solidFill>
                <a:latin typeface="Norwester" panose="020B0604020202020204" charset="0"/>
              </a:rPr>
              <a:t>crystal &amp; Mike</a:t>
            </a:r>
          </a:p>
          <a:p>
            <a:pPr algn="ctr" rtl="0">
              <a:buNone/>
            </a:pPr>
            <a:endParaRPr lang="en-US" sz="1200" cap="all" dirty="0">
              <a:latin typeface="Norwester" panose="020B0604020202020204" charset="0"/>
            </a:endParaRPr>
          </a:p>
          <a:p>
            <a:pPr algn="ctr" rtl="0">
              <a:buNone/>
            </a:pPr>
            <a:r>
              <a:rPr lang="en-US" sz="1200" cap="all" dirty="0">
                <a:solidFill>
                  <a:srgbClr val="000000"/>
                </a:solidFill>
                <a:latin typeface="Norwester" panose="020B0604020202020204" charset="0"/>
              </a:rPr>
              <a:t>Ann Marie was an absolute delight to work with. She kept me informed with each step of the buying process and was always available to answer any questions. Her infectious laugh and sense of humor made house hunting a blast. </a:t>
            </a:r>
            <a:endParaRPr lang="en-US" sz="1200" cap="all" dirty="0">
              <a:latin typeface="Norwester" panose="020B0604020202020204" charset="0"/>
            </a:endParaRPr>
          </a:p>
          <a:p>
            <a:pPr algn="ctr" rtl="0">
              <a:buNone/>
            </a:pPr>
            <a:r>
              <a:rPr lang="en-US" sz="1200" cap="all" dirty="0">
                <a:solidFill>
                  <a:srgbClr val="000000"/>
                </a:solidFill>
                <a:latin typeface="Norwester" panose="020B0604020202020204" charset="0"/>
              </a:rPr>
              <a:t>I highly recommend Ann Marie.</a:t>
            </a:r>
            <a:endParaRPr lang="en-US" sz="1200" cap="all" dirty="0">
              <a:latin typeface="Norwester" panose="020B0604020202020204" charset="0"/>
            </a:endParaRPr>
          </a:p>
          <a:p>
            <a:pPr algn="ctr" rtl="0">
              <a:buNone/>
            </a:pPr>
            <a:r>
              <a:rPr lang="en-US" sz="1200" cap="all" dirty="0">
                <a:solidFill>
                  <a:srgbClr val="000000"/>
                </a:solidFill>
                <a:latin typeface="Norwester" panose="020B0604020202020204" charset="0"/>
              </a:rPr>
              <a:t>Tammy &amp; James Malkin</a:t>
            </a:r>
          </a:p>
          <a:p>
            <a:pPr algn="ctr" rtl="0">
              <a:buNone/>
            </a:pPr>
            <a:endParaRPr lang="en-US" sz="992" cap="all" dirty="0">
              <a:latin typeface="Norwester" panose="020B0604020202020204" charset="0"/>
            </a:endParaRPr>
          </a:p>
        </p:txBody>
      </p:sp>
      <p:sp>
        <p:nvSpPr>
          <p:cNvPr id="34" name="TextBox 18">
            <a:extLst>
              <a:ext uri="{FF2B5EF4-FFF2-40B4-BE49-F238E27FC236}">
                <a16:creationId xmlns:a16="http://schemas.microsoft.com/office/drawing/2014/main" id="{EF2D50A8-5B80-7D87-41A8-C3B1036BC111}"/>
              </a:ext>
            </a:extLst>
          </p:cNvPr>
          <p:cNvSpPr txBox="1"/>
          <p:nvPr/>
        </p:nvSpPr>
        <p:spPr>
          <a:xfrm>
            <a:off x="1595677" y="7013175"/>
            <a:ext cx="5075044" cy="2052998"/>
          </a:xfrm>
          <a:prstGeom prst="rect">
            <a:avLst/>
          </a:prstGeom>
        </p:spPr>
        <p:txBody>
          <a:bodyPr wrap="square" lIns="0" tIns="0" rIns="0" bIns="0" rtlCol="0" anchor="t">
            <a:spAutoFit/>
          </a:bodyPr>
          <a:lstStyle/>
          <a:p>
            <a:pPr algn="ctr">
              <a:lnSpc>
                <a:spcPts val="5182"/>
              </a:lnSpc>
            </a:pPr>
            <a:r>
              <a:rPr lang="en-US" sz="3702" dirty="0">
                <a:solidFill>
                  <a:srgbClr val="000000"/>
                </a:solidFill>
                <a:latin typeface="Norwester"/>
                <a:ea typeface="Norwester"/>
                <a:cs typeface="Norwester"/>
                <a:sym typeface="Norwester"/>
              </a:rPr>
              <a:t>717-350-5586</a:t>
            </a:r>
          </a:p>
          <a:p>
            <a:pPr algn="ctr">
              <a:lnSpc>
                <a:spcPts val="2404"/>
              </a:lnSpc>
            </a:pPr>
            <a:r>
              <a:rPr lang="en-US" sz="2824" dirty="0">
                <a:solidFill>
                  <a:srgbClr val="B72129"/>
                </a:solidFill>
                <a:latin typeface="League Spartan"/>
                <a:ea typeface="League Spartan"/>
                <a:cs typeface="League Spartan"/>
                <a:sym typeface="League Spartan"/>
              </a:rPr>
              <a:t>TheVillagesUncovered.com</a:t>
            </a:r>
          </a:p>
          <a:p>
            <a:pPr algn="ctr">
              <a:lnSpc>
                <a:spcPts val="2404"/>
              </a:lnSpc>
            </a:pPr>
            <a:r>
              <a:rPr lang="en-US" sz="1716" b="1" dirty="0">
                <a:solidFill>
                  <a:srgbClr val="000000"/>
                </a:solidFill>
                <a:latin typeface="League Spartan"/>
                <a:ea typeface="League Spartan"/>
                <a:cs typeface="League Spartan"/>
                <a:sym typeface="League Spartan"/>
              </a:rPr>
              <a:t>ajpriceflrealtor@gmail.com</a:t>
            </a:r>
          </a:p>
          <a:p>
            <a:pPr algn="ctr">
              <a:lnSpc>
                <a:spcPts val="1655"/>
              </a:lnSpc>
            </a:pPr>
            <a:r>
              <a:rPr lang="en-US" sz="1182" dirty="0">
                <a:solidFill>
                  <a:srgbClr val="000000"/>
                </a:solidFill>
                <a:latin typeface="Antic Bold"/>
                <a:ea typeface="Antic Bold"/>
                <a:cs typeface="Antic Bold"/>
                <a:sym typeface="Antic Bold"/>
              </a:rPr>
              <a:t>1174 NE 62nd Terrace, Suite 300, The Villages FL 32162</a:t>
            </a:r>
          </a:p>
          <a:p>
            <a:pPr algn="ctr">
              <a:lnSpc>
                <a:spcPts val="1655"/>
              </a:lnSpc>
            </a:pPr>
            <a:r>
              <a:rPr lang="en-US" sz="1182" dirty="0">
                <a:solidFill>
                  <a:srgbClr val="000000"/>
                </a:solidFill>
                <a:latin typeface="Antic Bold"/>
                <a:ea typeface="Antic Bold"/>
                <a:cs typeface="Antic Bold"/>
                <a:sym typeface="Antic Bold"/>
              </a:rPr>
              <a:t>https://www.buysellthevillages.com/agents/1935474/Ann+Marie+Price</a:t>
            </a:r>
          </a:p>
          <a:p>
            <a:pPr algn="ctr">
              <a:lnSpc>
                <a:spcPts val="2818"/>
              </a:lnSpc>
            </a:pPr>
            <a:r>
              <a:rPr lang="en-US" sz="2012" dirty="0">
                <a:solidFill>
                  <a:srgbClr val="000000"/>
                </a:solidFill>
                <a:latin typeface="Antic Bold"/>
                <a:ea typeface="Antic Bold"/>
                <a:cs typeface="Antic Bold"/>
                <a:sym typeface="Antic Bold"/>
              </a:rPr>
              <a:t>REALTY EXECUTIVES IN THE VILLAGES</a:t>
            </a:r>
          </a:p>
        </p:txBody>
      </p:sp>
      <p:grpSp>
        <p:nvGrpSpPr>
          <p:cNvPr id="35" name="Group 34">
            <a:extLst>
              <a:ext uri="{FF2B5EF4-FFF2-40B4-BE49-F238E27FC236}">
                <a16:creationId xmlns:a16="http://schemas.microsoft.com/office/drawing/2014/main" id="{C0C82C7A-A4D3-F7F8-4B52-EE14E03BF98C}"/>
              </a:ext>
            </a:extLst>
          </p:cNvPr>
          <p:cNvGrpSpPr/>
          <p:nvPr/>
        </p:nvGrpSpPr>
        <p:grpSpPr>
          <a:xfrm>
            <a:off x="1630218" y="68302"/>
            <a:ext cx="4892348" cy="985374"/>
            <a:chOff x="2121657" y="-2513990"/>
            <a:chExt cx="5436628" cy="914681"/>
          </a:xfrm>
        </p:grpSpPr>
        <p:sp>
          <p:nvSpPr>
            <p:cNvPr id="36" name="Freeform 14">
              <a:extLst>
                <a:ext uri="{FF2B5EF4-FFF2-40B4-BE49-F238E27FC236}">
                  <a16:creationId xmlns:a16="http://schemas.microsoft.com/office/drawing/2014/main" id="{996A2025-8D10-A78D-DB82-EF9CA8ECD9F3}"/>
                </a:ext>
              </a:extLst>
            </p:cNvPr>
            <p:cNvSpPr/>
            <p:nvPr/>
          </p:nvSpPr>
          <p:spPr>
            <a:xfrm>
              <a:off x="7019494" y="-2513990"/>
              <a:ext cx="538791" cy="514545"/>
            </a:xfrm>
            <a:custGeom>
              <a:avLst/>
              <a:gdLst/>
              <a:ahLst/>
              <a:cxnLst/>
              <a:rect l="l" t="t" r="r" b="b"/>
              <a:pathLst>
                <a:path w="538790" h="514545">
                  <a:moveTo>
                    <a:pt x="0" y="0"/>
                  </a:moveTo>
                  <a:lnTo>
                    <a:pt x="538790" y="0"/>
                  </a:lnTo>
                  <a:lnTo>
                    <a:pt x="538790" y="514545"/>
                  </a:lnTo>
                  <a:lnTo>
                    <a:pt x="0" y="514545"/>
                  </a:lnTo>
                  <a:lnTo>
                    <a:pt x="0" y="0"/>
                  </a:lnTo>
                  <a:close/>
                </a:path>
              </a:pathLst>
            </a:custGeom>
            <a:blipFill>
              <a:blip r:embed="rId2"/>
              <a:stretch>
                <a:fillRect/>
              </a:stretch>
            </a:blipFill>
          </p:spPr>
          <p:txBody>
            <a:bodyPr/>
            <a:lstStyle>
              <a:defPPr>
                <a:defRPr lang="en-US"/>
              </a:defPPr>
              <a:lvl1pPr marL="0" algn="l" defTabSz="570563" rtl="0" eaLnBrk="1" latinLnBrk="0" hangingPunct="1">
                <a:defRPr sz="1123" kern="1200">
                  <a:solidFill>
                    <a:schemeClr val="tx1"/>
                  </a:solidFill>
                  <a:latin typeface="+mn-lt"/>
                  <a:ea typeface="+mn-ea"/>
                  <a:cs typeface="+mn-cs"/>
                </a:defRPr>
              </a:lvl1pPr>
              <a:lvl2pPr marL="285282" algn="l" defTabSz="570563" rtl="0" eaLnBrk="1" latinLnBrk="0" hangingPunct="1">
                <a:defRPr sz="1123" kern="1200">
                  <a:solidFill>
                    <a:schemeClr val="tx1"/>
                  </a:solidFill>
                  <a:latin typeface="+mn-lt"/>
                  <a:ea typeface="+mn-ea"/>
                  <a:cs typeface="+mn-cs"/>
                </a:defRPr>
              </a:lvl2pPr>
              <a:lvl3pPr marL="570563" algn="l" defTabSz="570563" rtl="0" eaLnBrk="1" latinLnBrk="0" hangingPunct="1">
                <a:defRPr sz="1123" kern="1200">
                  <a:solidFill>
                    <a:schemeClr val="tx1"/>
                  </a:solidFill>
                  <a:latin typeface="+mn-lt"/>
                  <a:ea typeface="+mn-ea"/>
                  <a:cs typeface="+mn-cs"/>
                </a:defRPr>
              </a:lvl3pPr>
              <a:lvl4pPr marL="855843" algn="l" defTabSz="570563" rtl="0" eaLnBrk="1" latinLnBrk="0" hangingPunct="1">
                <a:defRPr sz="1123" kern="1200">
                  <a:solidFill>
                    <a:schemeClr val="tx1"/>
                  </a:solidFill>
                  <a:latin typeface="+mn-lt"/>
                  <a:ea typeface="+mn-ea"/>
                  <a:cs typeface="+mn-cs"/>
                </a:defRPr>
              </a:lvl4pPr>
              <a:lvl5pPr marL="1141126" algn="l" defTabSz="570563" rtl="0" eaLnBrk="1" latinLnBrk="0" hangingPunct="1">
                <a:defRPr sz="1123" kern="1200">
                  <a:solidFill>
                    <a:schemeClr val="tx1"/>
                  </a:solidFill>
                  <a:latin typeface="+mn-lt"/>
                  <a:ea typeface="+mn-ea"/>
                  <a:cs typeface="+mn-cs"/>
                </a:defRPr>
              </a:lvl5pPr>
              <a:lvl6pPr marL="1426407" algn="l" defTabSz="570563" rtl="0" eaLnBrk="1" latinLnBrk="0" hangingPunct="1">
                <a:defRPr sz="1123" kern="1200">
                  <a:solidFill>
                    <a:schemeClr val="tx1"/>
                  </a:solidFill>
                  <a:latin typeface="+mn-lt"/>
                  <a:ea typeface="+mn-ea"/>
                  <a:cs typeface="+mn-cs"/>
                </a:defRPr>
              </a:lvl6pPr>
              <a:lvl7pPr marL="1711689" algn="l" defTabSz="570563" rtl="0" eaLnBrk="1" latinLnBrk="0" hangingPunct="1">
                <a:defRPr sz="1123" kern="1200">
                  <a:solidFill>
                    <a:schemeClr val="tx1"/>
                  </a:solidFill>
                  <a:latin typeface="+mn-lt"/>
                  <a:ea typeface="+mn-ea"/>
                  <a:cs typeface="+mn-cs"/>
                </a:defRPr>
              </a:lvl7pPr>
              <a:lvl8pPr marL="1996970" algn="l" defTabSz="570563" rtl="0" eaLnBrk="1" latinLnBrk="0" hangingPunct="1">
                <a:defRPr sz="1123" kern="1200">
                  <a:solidFill>
                    <a:schemeClr val="tx1"/>
                  </a:solidFill>
                  <a:latin typeface="+mn-lt"/>
                  <a:ea typeface="+mn-ea"/>
                  <a:cs typeface="+mn-cs"/>
                </a:defRPr>
              </a:lvl8pPr>
              <a:lvl9pPr marL="2282251" algn="l" defTabSz="570563" rtl="0" eaLnBrk="1" latinLnBrk="0" hangingPunct="1">
                <a:defRPr sz="1123" kern="1200">
                  <a:solidFill>
                    <a:schemeClr val="tx1"/>
                  </a:solidFill>
                  <a:latin typeface="+mn-lt"/>
                  <a:ea typeface="+mn-ea"/>
                  <a:cs typeface="+mn-cs"/>
                </a:defRPr>
              </a:lvl9pPr>
            </a:lstStyle>
            <a:p>
              <a:endParaRPr lang="en-US" sz="1124"/>
            </a:p>
          </p:txBody>
        </p:sp>
        <p:sp>
          <p:nvSpPr>
            <p:cNvPr id="37" name="Freeform 16">
              <a:extLst>
                <a:ext uri="{FF2B5EF4-FFF2-40B4-BE49-F238E27FC236}">
                  <a16:creationId xmlns:a16="http://schemas.microsoft.com/office/drawing/2014/main" id="{49411FC0-1B94-889A-F8BB-72071A49EE68}"/>
                </a:ext>
              </a:extLst>
            </p:cNvPr>
            <p:cNvSpPr/>
            <p:nvPr/>
          </p:nvSpPr>
          <p:spPr>
            <a:xfrm>
              <a:off x="5791200" y="-1795628"/>
              <a:ext cx="298104" cy="196319"/>
            </a:xfrm>
            <a:custGeom>
              <a:avLst/>
              <a:gdLst/>
              <a:ahLst/>
              <a:cxnLst/>
              <a:rect l="l" t="t" r="r" b="b"/>
              <a:pathLst>
                <a:path w="296497" h="296497">
                  <a:moveTo>
                    <a:pt x="0" y="0"/>
                  </a:moveTo>
                  <a:lnTo>
                    <a:pt x="296497" y="0"/>
                  </a:lnTo>
                  <a:lnTo>
                    <a:pt x="296497" y="296497"/>
                  </a:lnTo>
                  <a:lnTo>
                    <a:pt x="0" y="2964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570563" rtl="0" eaLnBrk="1" latinLnBrk="0" hangingPunct="1">
                <a:defRPr sz="1123" kern="1200">
                  <a:solidFill>
                    <a:schemeClr val="tx1"/>
                  </a:solidFill>
                  <a:latin typeface="+mn-lt"/>
                  <a:ea typeface="+mn-ea"/>
                  <a:cs typeface="+mn-cs"/>
                </a:defRPr>
              </a:lvl1pPr>
              <a:lvl2pPr marL="285282" algn="l" defTabSz="570563" rtl="0" eaLnBrk="1" latinLnBrk="0" hangingPunct="1">
                <a:defRPr sz="1123" kern="1200">
                  <a:solidFill>
                    <a:schemeClr val="tx1"/>
                  </a:solidFill>
                  <a:latin typeface="+mn-lt"/>
                  <a:ea typeface="+mn-ea"/>
                  <a:cs typeface="+mn-cs"/>
                </a:defRPr>
              </a:lvl2pPr>
              <a:lvl3pPr marL="570563" algn="l" defTabSz="570563" rtl="0" eaLnBrk="1" latinLnBrk="0" hangingPunct="1">
                <a:defRPr sz="1123" kern="1200">
                  <a:solidFill>
                    <a:schemeClr val="tx1"/>
                  </a:solidFill>
                  <a:latin typeface="+mn-lt"/>
                  <a:ea typeface="+mn-ea"/>
                  <a:cs typeface="+mn-cs"/>
                </a:defRPr>
              </a:lvl3pPr>
              <a:lvl4pPr marL="855843" algn="l" defTabSz="570563" rtl="0" eaLnBrk="1" latinLnBrk="0" hangingPunct="1">
                <a:defRPr sz="1123" kern="1200">
                  <a:solidFill>
                    <a:schemeClr val="tx1"/>
                  </a:solidFill>
                  <a:latin typeface="+mn-lt"/>
                  <a:ea typeface="+mn-ea"/>
                  <a:cs typeface="+mn-cs"/>
                </a:defRPr>
              </a:lvl4pPr>
              <a:lvl5pPr marL="1141126" algn="l" defTabSz="570563" rtl="0" eaLnBrk="1" latinLnBrk="0" hangingPunct="1">
                <a:defRPr sz="1123" kern="1200">
                  <a:solidFill>
                    <a:schemeClr val="tx1"/>
                  </a:solidFill>
                  <a:latin typeface="+mn-lt"/>
                  <a:ea typeface="+mn-ea"/>
                  <a:cs typeface="+mn-cs"/>
                </a:defRPr>
              </a:lvl5pPr>
              <a:lvl6pPr marL="1426407" algn="l" defTabSz="570563" rtl="0" eaLnBrk="1" latinLnBrk="0" hangingPunct="1">
                <a:defRPr sz="1123" kern="1200">
                  <a:solidFill>
                    <a:schemeClr val="tx1"/>
                  </a:solidFill>
                  <a:latin typeface="+mn-lt"/>
                  <a:ea typeface="+mn-ea"/>
                  <a:cs typeface="+mn-cs"/>
                </a:defRPr>
              </a:lvl6pPr>
              <a:lvl7pPr marL="1711689" algn="l" defTabSz="570563" rtl="0" eaLnBrk="1" latinLnBrk="0" hangingPunct="1">
                <a:defRPr sz="1123" kern="1200">
                  <a:solidFill>
                    <a:schemeClr val="tx1"/>
                  </a:solidFill>
                  <a:latin typeface="+mn-lt"/>
                  <a:ea typeface="+mn-ea"/>
                  <a:cs typeface="+mn-cs"/>
                </a:defRPr>
              </a:lvl7pPr>
              <a:lvl8pPr marL="1996970" algn="l" defTabSz="570563" rtl="0" eaLnBrk="1" latinLnBrk="0" hangingPunct="1">
                <a:defRPr sz="1123" kern="1200">
                  <a:solidFill>
                    <a:schemeClr val="tx1"/>
                  </a:solidFill>
                  <a:latin typeface="+mn-lt"/>
                  <a:ea typeface="+mn-ea"/>
                  <a:cs typeface="+mn-cs"/>
                </a:defRPr>
              </a:lvl8pPr>
              <a:lvl9pPr marL="2282251" algn="l" defTabSz="570563" rtl="0" eaLnBrk="1" latinLnBrk="0" hangingPunct="1">
                <a:defRPr sz="1123" kern="1200">
                  <a:solidFill>
                    <a:schemeClr val="tx1"/>
                  </a:solidFill>
                  <a:latin typeface="+mn-lt"/>
                  <a:ea typeface="+mn-ea"/>
                  <a:cs typeface="+mn-cs"/>
                </a:defRPr>
              </a:lvl9pPr>
            </a:lstStyle>
            <a:p>
              <a:endParaRPr lang="en-US" sz="1124"/>
            </a:p>
          </p:txBody>
        </p:sp>
        <p:sp>
          <p:nvSpPr>
            <p:cNvPr id="38" name="Freeform 13">
              <a:extLst>
                <a:ext uri="{FF2B5EF4-FFF2-40B4-BE49-F238E27FC236}">
                  <a16:creationId xmlns:a16="http://schemas.microsoft.com/office/drawing/2014/main" id="{A4F6741E-4C13-232F-984D-2FC1E10ACC3F}"/>
                </a:ext>
              </a:extLst>
            </p:cNvPr>
            <p:cNvSpPr/>
            <p:nvPr/>
          </p:nvSpPr>
          <p:spPr>
            <a:xfrm>
              <a:off x="2121657" y="-2429296"/>
              <a:ext cx="538791" cy="514545"/>
            </a:xfrm>
            <a:custGeom>
              <a:avLst/>
              <a:gdLst/>
              <a:ahLst/>
              <a:cxnLst/>
              <a:rect l="l" t="t" r="r" b="b"/>
              <a:pathLst>
                <a:path w="538790" h="514545">
                  <a:moveTo>
                    <a:pt x="0" y="0"/>
                  </a:moveTo>
                  <a:lnTo>
                    <a:pt x="538791" y="0"/>
                  </a:lnTo>
                  <a:lnTo>
                    <a:pt x="538791" y="514545"/>
                  </a:lnTo>
                  <a:lnTo>
                    <a:pt x="0" y="514545"/>
                  </a:lnTo>
                  <a:lnTo>
                    <a:pt x="0" y="0"/>
                  </a:lnTo>
                  <a:close/>
                </a:path>
              </a:pathLst>
            </a:custGeom>
            <a:blipFill>
              <a:blip r:embed="rId2"/>
              <a:stretch>
                <a:fillRect/>
              </a:stretch>
            </a:blipFill>
          </p:spPr>
          <p:txBody>
            <a:bodyPr/>
            <a:lstStyle>
              <a:defPPr>
                <a:defRPr lang="en-US"/>
              </a:defPPr>
              <a:lvl1pPr marL="0" algn="l" defTabSz="570563" rtl="0" eaLnBrk="1" latinLnBrk="0" hangingPunct="1">
                <a:defRPr sz="1123" kern="1200">
                  <a:solidFill>
                    <a:schemeClr val="tx1"/>
                  </a:solidFill>
                  <a:latin typeface="+mn-lt"/>
                  <a:ea typeface="+mn-ea"/>
                  <a:cs typeface="+mn-cs"/>
                </a:defRPr>
              </a:lvl1pPr>
              <a:lvl2pPr marL="285282" algn="l" defTabSz="570563" rtl="0" eaLnBrk="1" latinLnBrk="0" hangingPunct="1">
                <a:defRPr sz="1123" kern="1200">
                  <a:solidFill>
                    <a:schemeClr val="tx1"/>
                  </a:solidFill>
                  <a:latin typeface="+mn-lt"/>
                  <a:ea typeface="+mn-ea"/>
                  <a:cs typeface="+mn-cs"/>
                </a:defRPr>
              </a:lvl2pPr>
              <a:lvl3pPr marL="570563" algn="l" defTabSz="570563" rtl="0" eaLnBrk="1" latinLnBrk="0" hangingPunct="1">
                <a:defRPr sz="1123" kern="1200">
                  <a:solidFill>
                    <a:schemeClr val="tx1"/>
                  </a:solidFill>
                  <a:latin typeface="+mn-lt"/>
                  <a:ea typeface="+mn-ea"/>
                  <a:cs typeface="+mn-cs"/>
                </a:defRPr>
              </a:lvl3pPr>
              <a:lvl4pPr marL="855843" algn="l" defTabSz="570563" rtl="0" eaLnBrk="1" latinLnBrk="0" hangingPunct="1">
                <a:defRPr sz="1123" kern="1200">
                  <a:solidFill>
                    <a:schemeClr val="tx1"/>
                  </a:solidFill>
                  <a:latin typeface="+mn-lt"/>
                  <a:ea typeface="+mn-ea"/>
                  <a:cs typeface="+mn-cs"/>
                </a:defRPr>
              </a:lvl4pPr>
              <a:lvl5pPr marL="1141126" algn="l" defTabSz="570563" rtl="0" eaLnBrk="1" latinLnBrk="0" hangingPunct="1">
                <a:defRPr sz="1123" kern="1200">
                  <a:solidFill>
                    <a:schemeClr val="tx1"/>
                  </a:solidFill>
                  <a:latin typeface="+mn-lt"/>
                  <a:ea typeface="+mn-ea"/>
                  <a:cs typeface="+mn-cs"/>
                </a:defRPr>
              </a:lvl5pPr>
              <a:lvl6pPr marL="1426407" algn="l" defTabSz="570563" rtl="0" eaLnBrk="1" latinLnBrk="0" hangingPunct="1">
                <a:defRPr sz="1123" kern="1200">
                  <a:solidFill>
                    <a:schemeClr val="tx1"/>
                  </a:solidFill>
                  <a:latin typeface="+mn-lt"/>
                  <a:ea typeface="+mn-ea"/>
                  <a:cs typeface="+mn-cs"/>
                </a:defRPr>
              </a:lvl6pPr>
              <a:lvl7pPr marL="1711689" algn="l" defTabSz="570563" rtl="0" eaLnBrk="1" latinLnBrk="0" hangingPunct="1">
                <a:defRPr sz="1123" kern="1200">
                  <a:solidFill>
                    <a:schemeClr val="tx1"/>
                  </a:solidFill>
                  <a:latin typeface="+mn-lt"/>
                  <a:ea typeface="+mn-ea"/>
                  <a:cs typeface="+mn-cs"/>
                </a:defRPr>
              </a:lvl7pPr>
              <a:lvl8pPr marL="1996970" algn="l" defTabSz="570563" rtl="0" eaLnBrk="1" latinLnBrk="0" hangingPunct="1">
                <a:defRPr sz="1123" kern="1200">
                  <a:solidFill>
                    <a:schemeClr val="tx1"/>
                  </a:solidFill>
                  <a:latin typeface="+mn-lt"/>
                  <a:ea typeface="+mn-ea"/>
                  <a:cs typeface="+mn-cs"/>
                </a:defRPr>
              </a:lvl8pPr>
              <a:lvl9pPr marL="2282251" algn="l" defTabSz="570563" rtl="0" eaLnBrk="1" latinLnBrk="0" hangingPunct="1">
                <a:defRPr sz="1123" kern="1200">
                  <a:solidFill>
                    <a:schemeClr val="tx1"/>
                  </a:solidFill>
                  <a:latin typeface="+mn-lt"/>
                  <a:ea typeface="+mn-ea"/>
                  <a:cs typeface="+mn-cs"/>
                </a:defRPr>
              </a:lvl9pPr>
            </a:lstStyle>
            <a:p>
              <a:endParaRPr lang="en-US" sz="1124"/>
            </a:p>
          </p:txBody>
        </p:sp>
      </p:grpSp>
      <p:sp>
        <p:nvSpPr>
          <p:cNvPr id="39" name="TextBox 38">
            <a:extLst>
              <a:ext uri="{FF2B5EF4-FFF2-40B4-BE49-F238E27FC236}">
                <a16:creationId xmlns:a16="http://schemas.microsoft.com/office/drawing/2014/main" id="{F19F7C31-76C8-4FAF-36A3-013DB20B04DE}"/>
              </a:ext>
            </a:extLst>
          </p:cNvPr>
          <p:cNvSpPr txBox="1"/>
          <p:nvPr/>
        </p:nvSpPr>
        <p:spPr>
          <a:xfrm>
            <a:off x="2133292" y="159542"/>
            <a:ext cx="3829050" cy="964367"/>
          </a:xfrm>
          <a:prstGeom prst="rect">
            <a:avLst/>
          </a:prstGeom>
          <a:noFill/>
        </p:spPr>
        <p:txBody>
          <a:bodyPr wrap="square">
            <a:spAutoFit/>
          </a:bodyPr>
          <a:lstStyle/>
          <a:p>
            <a:pPr algn="ctr">
              <a:lnSpc>
                <a:spcPts val="3922"/>
              </a:lnSpc>
              <a:spcBef>
                <a:spcPct val="0"/>
              </a:spcBef>
            </a:pPr>
            <a:r>
              <a:rPr lang="en-US" sz="3200" spc="430" dirty="0">
                <a:solidFill>
                  <a:srgbClr val="084479"/>
                </a:solidFill>
                <a:latin typeface="Norwester"/>
                <a:ea typeface="Norwester"/>
                <a:cs typeface="Norwester"/>
                <a:sym typeface="Norwester"/>
              </a:rPr>
              <a:t>ANN MARIE PRICE</a:t>
            </a:r>
          </a:p>
          <a:p>
            <a:pPr algn="ctr">
              <a:lnSpc>
                <a:spcPts val="2881"/>
              </a:lnSpc>
              <a:spcBef>
                <a:spcPct val="0"/>
              </a:spcBef>
            </a:pPr>
            <a:r>
              <a:rPr lang="en-US" sz="3200" spc="316" dirty="0">
                <a:solidFill>
                  <a:srgbClr val="084479"/>
                </a:solidFill>
                <a:latin typeface="Norwester"/>
                <a:ea typeface="Norwester"/>
                <a:cs typeface="Norwester"/>
                <a:sym typeface="Norwester"/>
              </a:rPr>
              <a:t>REALTOR</a:t>
            </a:r>
            <a:r>
              <a:rPr lang="en-US" sz="3200" spc="316" dirty="0">
                <a:solidFill>
                  <a:srgbClr val="000000"/>
                </a:solidFill>
                <a:latin typeface="Norwester"/>
                <a:ea typeface="Norwester"/>
                <a:cs typeface="Norwester"/>
                <a:sym typeface="Norwester"/>
              </a:rPr>
              <a:t> </a:t>
            </a:r>
          </a:p>
        </p:txBody>
      </p:sp>
      <p:grpSp>
        <p:nvGrpSpPr>
          <p:cNvPr id="14" name="Group 13">
            <a:extLst>
              <a:ext uri="{FF2B5EF4-FFF2-40B4-BE49-F238E27FC236}">
                <a16:creationId xmlns:a16="http://schemas.microsoft.com/office/drawing/2014/main" id="{517EA3A2-7492-3E90-4025-AFA20DB0A48B}"/>
              </a:ext>
            </a:extLst>
          </p:cNvPr>
          <p:cNvGrpSpPr/>
          <p:nvPr/>
        </p:nvGrpSpPr>
        <p:grpSpPr>
          <a:xfrm>
            <a:off x="34582" y="0"/>
            <a:ext cx="952943" cy="9144000"/>
            <a:chOff x="34582" y="0"/>
            <a:chExt cx="952943" cy="9144000"/>
          </a:xfrm>
        </p:grpSpPr>
        <p:grpSp>
          <p:nvGrpSpPr>
            <p:cNvPr id="15" name="Group 2">
              <a:extLst>
                <a:ext uri="{FF2B5EF4-FFF2-40B4-BE49-F238E27FC236}">
                  <a16:creationId xmlns:a16="http://schemas.microsoft.com/office/drawing/2014/main" id="{42BE43B5-A407-44F4-7530-79AB3C4C6050}"/>
                </a:ext>
              </a:extLst>
            </p:cNvPr>
            <p:cNvGrpSpPr/>
            <p:nvPr/>
          </p:nvGrpSpPr>
          <p:grpSpPr>
            <a:xfrm>
              <a:off x="247492" y="0"/>
              <a:ext cx="401143" cy="9144000"/>
              <a:chOff x="0" y="0"/>
              <a:chExt cx="129120" cy="4898236"/>
            </a:xfrm>
          </p:grpSpPr>
          <p:sp>
            <p:nvSpPr>
              <p:cNvPr id="26" name="Freeform 3">
                <a:extLst>
                  <a:ext uri="{FF2B5EF4-FFF2-40B4-BE49-F238E27FC236}">
                    <a16:creationId xmlns:a16="http://schemas.microsoft.com/office/drawing/2014/main" id="{8C493A54-DE12-D651-2FF4-4F65217F6BE2}"/>
                  </a:ext>
                </a:extLst>
              </p:cNvPr>
              <p:cNvSpPr/>
              <p:nvPr/>
            </p:nvSpPr>
            <p:spPr>
              <a:xfrm>
                <a:off x="0" y="0"/>
                <a:ext cx="129120" cy="4898236"/>
              </a:xfrm>
              <a:custGeom>
                <a:avLst/>
                <a:gdLst/>
                <a:ahLst/>
                <a:cxnLst/>
                <a:rect l="l" t="t" r="r" b="b"/>
                <a:pathLst>
                  <a:path w="129120" h="4898236">
                    <a:moveTo>
                      <a:pt x="0" y="0"/>
                    </a:moveTo>
                    <a:lnTo>
                      <a:pt x="129120" y="0"/>
                    </a:lnTo>
                    <a:lnTo>
                      <a:pt x="129120" y="4898236"/>
                    </a:lnTo>
                    <a:lnTo>
                      <a:pt x="0" y="4898236"/>
                    </a:lnTo>
                    <a:close/>
                  </a:path>
                </a:pathLst>
              </a:custGeom>
              <a:solidFill>
                <a:srgbClr val="FFFFFF"/>
              </a:solidFill>
            </p:spPr>
            <p:txBody>
              <a:bodyPr/>
              <a:lstStyle/>
              <a:p>
                <a:endParaRPr lang="en-US" sz="744"/>
              </a:p>
            </p:txBody>
          </p:sp>
          <p:sp>
            <p:nvSpPr>
              <p:cNvPr id="27" name="TextBox 4">
                <a:extLst>
                  <a:ext uri="{FF2B5EF4-FFF2-40B4-BE49-F238E27FC236}">
                    <a16:creationId xmlns:a16="http://schemas.microsoft.com/office/drawing/2014/main" id="{3088C422-5394-5AF8-378C-289ECFCB0E42}"/>
                  </a:ext>
                </a:extLst>
              </p:cNvPr>
              <p:cNvSpPr txBox="1"/>
              <p:nvPr/>
            </p:nvSpPr>
            <p:spPr>
              <a:xfrm>
                <a:off x="0" y="0"/>
                <a:ext cx="129120" cy="4898236"/>
              </a:xfrm>
              <a:prstGeom prst="rect">
                <a:avLst/>
              </a:prstGeom>
            </p:spPr>
            <p:txBody>
              <a:bodyPr lIns="29339" tIns="29339" rIns="29339" bIns="29339" rtlCol="0" anchor="ctr"/>
              <a:lstStyle/>
              <a:p>
                <a:pPr algn="ctr">
                  <a:lnSpc>
                    <a:spcPts val="1563"/>
                  </a:lnSpc>
                </a:pPr>
                <a:endParaRPr sz="744"/>
              </a:p>
            </p:txBody>
          </p:sp>
        </p:grpSp>
        <p:grpSp>
          <p:nvGrpSpPr>
            <p:cNvPr id="16" name="Group 5">
              <a:extLst>
                <a:ext uri="{FF2B5EF4-FFF2-40B4-BE49-F238E27FC236}">
                  <a16:creationId xmlns:a16="http://schemas.microsoft.com/office/drawing/2014/main" id="{F932C5A6-BFB5-4090-325E-21C6E3D2E55D}"/>
                </a:ext>
              </a:extLst>
            </p:cNvPr>
            <p:cNvGrpSpPr/>
            <p:nvPr/>
          </p:nvGrpSpPr>
          <p:grpSpPr>
            <a:xfrm>
              <a:off x="543298" y="0"/>
              <a:ext cx="430340" cy="9144000"/>
              <a:chOff x="0" y="0"/>
              <a:chExt cx="179779" cy="4898236"/>
            </a:xfrm>
          </p:grpSpPr>
          <p:sp>
            <p:nvSpPr>
              <p:cNvPr id="24" name="Freeform 6">
                <a:extLst>
                  <a:ext uri="{FF2B5EF4-FFF2-40B4-BE49-F238E27FC236}">
                    <a16:creationId xmlns:a16="http://schemas.microsoft.com/office/drawing/2014/main" id="{4A3607E6-01E8-5BC9-EEED-70D000544D10}"/>
                  </a:ext>
                </a:extLst>
              </p:cNvPr>
              <p:cNvSpPr/>
              <p:nvPr/>
            </p:nvSpPr>
            <p:spPr>
              <a:xfrm>
                <a:off x="0" y="0"/>
                <a:ext cx="179779" cy="4898236"/>
              </a:xfrm>
              <a:custGeom>
                <a:avLst/>
                <a:gdLst/>
                <a:ahLst/>
                <a:cxnLst/>
                <a:rect l="l" t="t" r="r" b="b"/>
                <a:pathLst>
                  <a:path w="179779" h="4898236">
                    <a:moveTo>
                      <a:pt x="0" y="0"/>
                    </a:moveTo>
                    <a:lnTo>
                      <a:pt x="179779" y="0"/>
                    </a:lnTo>
                    <a:lnTo>
                      <a:pt x="179779" y="4898236"/>
                    </a:lnTo>
                    <a:lnTo>
                      <a:pt x="0" y="4898236"/>
                    </a:lnTo>
                    <a:close/>
                  </a:path>
                </a:pathLst>
              </a:custGeom>
              <a:solidFill>
                <a:srgbClr val="004AAD"/>
              </a:solidFill>
            </p:spPr>
            <p:txBody>
              <a:bodyPr/>
              <a:lstStyle/>
              <a:p>
                <a:endParaRPr lang="en-US" sz="744"/>
              </a:p>
            </p:txBody>
          </p:sp>
          <p:sp>
            <p:nvSpPr>
              <p:cNvPr id="25" name="TextBox 7">
                <a:extLst>
                  <a:ext uri="{FF2B5EF4-FFF2-40B4-BE49-F238E27FC236}">
                    <a16:creationId xmlns:a16="http://schemas.microsoft.com/office/drawing/2014/main" id="{96B972AB-DA72-ED2D-DAE7-264311101A10}"/>
                  </a:ext>
                </a:extLst>
              </p:cNvPr>
              <p:cNvSpPr txBox="1"/>
              <p:nvPr/>
            </p:nvSpPr>
            <p:spPr>
              <a:xfrm>
                <a:off x="0" y="0"/>
                <a:ext cx="179779" cy="4898236"/>
              </a:xfrm>
              <a:prstGeom prst="rect">
                <a:avLst/>
              </a:prstGeom>
            </p:spPr>
            <p:txBody>
              <a:bodyPr lIns="29339" tIns="29339" rIns="29339" bIns="29339" rtlCol="0" anchor="ctr"/>
              <a:lstStyle/>
              <a:p>
                <a:pPr algn="ctr">
                  <a:lnSpc>
                    <a:spcPts val="1563"/>
                  </a:lnSpc>
                </a:pPr>
                <a:endParaRPr sz="744"/>
              </a:p>
            </p:txBody>
          </p:sp>
        </p:grpSp>
        <p:grpSp>
          <p:nvGrpSpPr>
            <p:cNvPr id="17" name="Group 8">
              <a:extLst>
                <a:ext uri="{FF2B5EF4-FFF2-40B4-BE49-F238E27FC236}">
                  <a16:creationId xmlns:a16="http://schemas.microsoft.com/office/drawing/2014/main" id="{F8CD59B7-2E58-7872-D316-B37B830DC7BE}"/>
                </a:ext>
              </a:extLst>
            </p:cNvPr>
            <p:cNvGrpSpPr/>
            <p:nvPr/>
          </p:nvGrpSpPr>
          <p:grpSpPr>
            <a:xfrm>
              <a:off x="49724" y="0"/>
              <a:ext cx="295806" cy="9144000"/>
              <a:chOff x="0" y="0"/>
              <a:chExt cx="174941" cy="4898236"/>
            </a:xfrm>
          </p:grpSpPr>
          <p:sp>
            <p:nvSpPr>
              <p:cNvPr id="21" name="Freeform 9">
                <a:extLst>
                  <a:ext uri="{FF2B5EF4-FFF2-40B4-BE49-F238E27FC236}">
                    <a16:creationId xmlns:a16="http://schemas.microsoft.com/office/drawing/2014/main" id="{F33919AC-8C84-E675-2EC7-CC0DB86D4247}"/>
                  </a:ext>
                </a:extLst>
              </p:cNvPr>
              <p:cNvSpPr/>
              <p:nvPr/>
            </p:nvSpPr>
            <p:spPr>
              <a:xfrm>
                <a:off x="0" y="0"/>
                <a:ext cx="174941" cy="4898236"/>
              </a:xfrm>
              <a:custGeom>
                <a:avLst/>
                <a:gdLst/>
                <a:ahLst/>
                <a:cxnLst/>
                <a:rect l="l" t="t" r="r" b="b"/>
                <a:pathLst>
                  <a:path w="174941" h="4898236">
                    <a:moveTo>
                      <a:pt x="0" y="0"/>
                    </a:moveTo>
                    <a:lnTo>
                      <a:pt x="174941" y="0"/>
                    </a:lnTo>
                    <a:lnTo>
                      <a:pt x="174941" y="4898236"/>
                    </a:lnTo>
                    <a:lnTo>
                      <a:pt x="0" y="4898236"/>
                    </a:lnTo>
                    <a:close/>
                  </a:path>
                </a:pathLst>
              </a:custGeom>
              <a:solidFill>
                <a:srgbClr val="FF3131"/>
              </a:solidFill>
            </p:spPr>
            <p:txBody>
              <a:bodyPr/>
              <a:lstStyle/>
              <a:p>
                <a:endParaRPr lang="en-US" sz="744"/>
              </a:p>
            </p:txBody>
          </p:sp>
          <p:sp>
            <p:nvSpPr>
              <p:cNvPr id="23" name="TextBox 10">
                <a:extLst>
                  <a:ext uri="{FF2B5EF4-FFF2-40B4-BE49-F238E27FC236}">
                    <a16:creationId xmlns:a16="http://schemas.microsoft.com/office/drawing/2014/main" id="{6CD0DC59-2833-615D-DB8B-C6408AB65C74}"/>
                  </a:ext>
                </a:extLst>
              </p:cNvPr>
              <p:cNvSpPr txBox="1"/>
              <p:nvPr/>
            </p:nvSpPr>
            <p:spPr>
              <a:xfrm>
                <a:off x="0" y="0"/>
                <a:ext cx="174941" cy="4898236"/>
              </a:xfrm>
              <a:prstGeom prst="rect">
                <a:avLst/>
              </a:prstGeom>
            </p:spPr>
            <p:txBody>
              <a:bodyPr lIns="29339" tIns="29339" rIns="29339" bIns="29339" rtlCol="0" anchor="ctr"/>
              <a:lstStyle/>
              <a:p>
                <a:pPr algn="ctr">
                  <a:lnSpc>
                    <a:spcPts val="1563"/>
                  </a:lnSpc>
                </a:pPr>
                <a:endParaRPr sz="744"/>
              </a:p>
            </p:txBody>
          </p:sp>
        </p:grpSp>
        <p:sp>
          <p:nvSpPr>
            <p:cNvPr id="18" name="Freeform 11">
              <a:extLst>
                <a:ext uri="{FF2B5EF4-FFF2-40B4-BE49-F238E27FC236}">
                  <a16:creationId xmlns:a16="http://schemas.microsoft.com/office/drawing/2014/main" id="{33CC4DB0-501A-6BFE-A691-C79ABB8C8355}"/>
                </a:ext>
              </a:extLst>
            </p:cNvPr>
            <p:cNvSpPr/>
            <p:nvPr/>
          </p:nvSpPr>
          <p:spPr>
            <a:xfrm>
              <a:off x="34582" y="5166482"/>
              <a:ext cx="952943" cy="1308728"/>
            </a:xfrm>
            <a:custGeom>
              <a:avLst/>
              <a:gdLst/>
              <a:ahLst/>
              <a:cxnLst/>
              <a:rect l="l" t="t" r="r" b="b"/>
              <a:pathLst>
                <a:path w="2605274" h="4025769">
                  <a:moveTo>
                    <a:pt x="0" y="0"/>
                  </a:moveTo>
                  <a:lnTo>
                    <a:pt x="2605274" y="0"/>
                  </a:lnTo>
                  <a:lnTo>
                    <a:pt x="2605274" y="4025769"/>
                  </a:lnTo>
                  <a:lnTo>
                    <a:pt x="0" y="4025769"/>
                  </a:lnTo>
                  <a:lnTo>
                    <a:pt x="0" y="0"/>
                  </a:lnTo>
                  <a:close/>
                </a:path>
              </a:pathLst>
            </a:custGeom>
            <a:blipFill>
              <a:blip r:embed="rId5"/>
              <a:stretch>
                <a:fillRect/>
              </a:stretch>
            </a:blipFill>
          </p:spPr>
          <p:txBody>
            <a:bodyPr/>
            <a:lstStyle/>
            <a:p>
              <a:endParaRPr lang="en-US" sz="744"/>
            </a:p>
          </p:txBody>
        </p:sp>
        <p:sp>
          <p:nvSpPr>
            <p:cNvPr id="19" name="Freeform 12">
              <a:extLst>
                <a:ext uri="{FF2B5EF4-FFF2-40B4-BE49-F238E27FC236}">
                  <a16:creationId xmlns:a16="http://schemas.microsoft.com/office/drawing/2014/main" id="{42322179-54D8-609F-9D98-C2697A0F2163}"/>
                </a:ext>
              </a:extLst>
            </p:cNvPr>
            <p:cNvSpPr/>
            <p:nvPr/>
          </p:nvSpPr>
          <p:spPr>
            <a:xfrm>
              <a:off x="34582" y="6610382"/>
              <a:ext cx="952943" cy="781706"/>
            </a:xfrm>
            <a:custGeom>
              <a:avLst/>
              <a:gdLst/>
              <a:ahLst/>
              <a:cxnLst/>
              <a:rect l="l" t="t" r="r" b="b"/>
              <a:pathLst>
                <a:path w="3209926" h="1728422">
                  <a:moveTo>
                    <a:pt x="0" y="0"/>
                  </a:moveTo>
                  <a:lnTo>
                    <a:pt x="3209926" y="0"/>
                  </a:lnTo>
                  <a:lnTo>
                    <a:pt x="3209926" y="1728421"/>
                  </a:lnTo>
                  <a:lnTo>
                    <a:pt x="0" y="1728421"/>
                  </a:lnTo>
                  <a:lnTo>
                    <a:pt x="0" y="0"/>
                  </a:lnTo>
                  <a:close/>
                </a:path>
              </a:pathLst>
            </a:custGeom>
            <a:blipFill>
              <a:blip r:embed="rId6"/>
              <a:stretch>
                <a:fillRect/>
              </a:stretch>
            </a:blipFill>
          </p:spPr>
          <p:txBody>
            <a:bodyPr/>
            <a:lstStyle/>
            <a:p>
              <a:endParaRPr lang="en-US" sz="744"/>
            </a:p>
          </p:txBody>
        </p:sp>
        <p:pic>
          <p:nvPicPr>
            <p:cNvPr id="20" name="Picture 19" descr="A blue and white logo&#10;&#10;AI-generated content may be incorrect.">
              <a:extLst>
                <a:ext uri="{FF2B5EF4-FFF2-40B4-BE49-F238E27FC236}">
                  <a16:creationId xmlns:a16="http://schemas.microsoft.com/office/drawing/2014/main" id="{C45E6D65-3CC2-BA32-9BAF-32A5A8311A1E}"/>
                </a:ext>
              </a:extLst>
            </p:cNvPr>
            <p:cNvPicPr>
              <a:picLocks noChangeAspect="1"/>
            </p:cNvPicPr>
            <p:nvPr/>
          </p:nvPicPr>
          <p:blipFill>
            <a:blip r:embed="rId7"/>
            <a:stretch>
              <a:fillRect/>
            </a:stretch>
          </p:blipFill>
          <p:spPr>
            <a:xfrm>
              <a:off x="34582" y="947930"/>
              <a:ext cx="952943" cy="932399"/>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175</TotalTime>
  <Words>573</Words>
  <Application>Microsoft Office PowerPoint</Application>
  <PresentationFormat>Letter Paper (8.5x11 in)</PresentationFormat>
  <Paragraphs>111</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Calibri</vt:lpstr>
      <vt:lpstr>League Spartan</vt:lpstr>
      <vt:lpstr>Antic Bold</vt:lpstr>
      <vt:lpstr>Norwester</vt:lpstr>
      <vt:lpstr>Aptos</vt:lpstr>
      <vt:lpstr>Arial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 marie price REaltor</dc:title>
  <dc:creator>Ann Marie Price</dc:creator>
  <cp:lastModifiedBy>Ann Marie Price</cp:lastModifiedBy>
  <cp:revision>9</cp:revision>
  <dcterms:created xsi:type="dcterms:W3CDTF">2006-08-16T00:00:00Z</dcterms:created>
  <dcterms:modified xsi:type="dcterms:W3CDTF">2025-07-07T18:27:20Z</dcterms:modified>
  <dc:identifier>DAGhh051St4</dc:identifier>
</cp:coreProperties>
</file>